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8" r:id="rId3"/>
    <p:sldId id="260" r:id="rId4"/>
    <p:sldId id="259" r:id="rId5"/>
    <p:sldId id="265" r:id="rId6"/>
    <p:sldId id="266" r:id="rId7"/>
    <p:sldId id="264" r:id="rId8"/>
    <p:sldId id="268" r:id="rId9"/>
    <p:sldId id="267" r:id="rId10"/>
    <p:sldId id="269" r:id="rId11"/>
    <p:sldId id="270" r:id="rId12"/>
    <p:sldId id="271" r:id="rId13"/>
    <p:sldId id="272" r:id="rId14"/>
    <p:sldId id="279" r:id="rId15"/>
    <p:sldId id="280" r:id="rId16"/>
    <p:sldId id="281" r:id="rId17"/>
    <p:sldId id="277" r:id="rId18"/>
    <p:sldId id="276" r:id="rId19"/>
    <p:sldId id="282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DFF"/>
    <a:srgbClr val="FF42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B5007F-9624-44AA-9CC6-FEDD006A535C}" v="72" dt="2023-03-04T00:23:05.663"/>
    <p1510:client id="{C191043C-8AC1-41A9-8DEA-283D5B780A1A}" v="259" dt="2023-03-04T00:29:18.0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C191043C-8AC1-41A9-8DEA-283D5B780A1A}"/>
    <pc:docChg chg="custSel modSld">
      <pc:chgData name="Laura Oathout" userId="6ff55ba14486fe89" providerId="LiveId" clId="{C191043C-8AC1-41A9-8DEA-283D5B780A1A}" dt="2023-03-04T00:29:18.008" v="441"/>
      <pc:docMkLst>
        <pc:docMk/>
      </pc:docMkLst>
      <pc:sldChg chg="delSp mod setBg">
        <pc:chgData name="Laura Oathout" userId="6ff55ba14486fe89" providerId="LiveId" clId="{C191043C-8AC1-41A9-8DEA-283D5B780A1A}" dt="2023-03-04T00:29:17.309" v="23"/>
        <pc:sldMkLst>
          <pc:docMk/>
          <pc:sldMk cId="2312784001" sldId="257"/>
        </pc:sldMkLst>
        <pc:spChg chg="del">
          <ac:chgData name="Laura Oathout" userId="6ff55ba14486fe89" providerId="LiveId" clId="{C191043C-8AC1-41A9-8DEA-283D5B780A1A}" dt="2023-03-04T00:29:17.260" v="1"/>
          <ac:spMkLst>
            <pc:docMk/>
            <pc:sldMk cId="2312784001" sldId="257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260" v="3"/>
          <ac:spMkLst>
            <pc:docMk/>
            <pc:sldMk cId="2312784001" sldId="257"/>
            <ac:spMk id="6" creationId="{2BF94C37-8415-8415-059D-A796D0082A2C}"/>
          </ac:spMkLst>
        </pc:spChg>
        <pc:spChg chg="del">
          <ac:chgData name="Laura Oathout" userId="6ff55ba14486fe89" providerId="LiveId" clId="{C191043C-8AC1-41A9-8DEA-283D5B780A1A}" dt="2023-03-04T00:29:17.265" v="7"/>
          <ac:spMkLst>
            <pc:docMk/>
            <pc:sldMk cId="2312784001" sldId="257"/>
            <ac:spMk id="9" creationId="{AE3AD686-79BE-2774-3935-0045588533E8}"/>
          </ac:spMkLst>
        </pc:spChg>
        <pc:spChg chg="del">
          <ac:chgData name="Laura Oathout" userId="6ff55ba14486fe89" providerId="LiveId" clId="{C191043C-8AC1-41A9-8DEA-283D5B780A1A}" dt="2023-03-04T00:29:17.267" v="11"/>
          <ac:spMkLst>
            <pc:docMk/>
            <pc:sldMk cId="2312784001" sldId="257"/>
            <ac:spMk id="10" creationId="{E62CF7F3-AE47-A7E8-D125-2CA05E3BF1E4}"/>
          </ac:spMkLst>
        </pc:spChg>
        <pc:grpChg chg="del">
          <ac:chgData name="Laura Oathout" userId="6ff55ba14486fe89" providerId="LiveId" clId="{C191043C-8AC1-41A9-8DEA-283D5B780A1A}" dt="2023-03-04T00:29:17.276" v="19"/>
          <ac:grpSpMkLst>
            <pc:docMk/>
            <pc:sldMk cId="2312784001" sldId="257"/>
            <ac:grpSpMk id="26" creationId="{349E7F3B-77AB-318D-0DA3-2413ED121746}"/>
          </ac:grpSpMkLst>
        </pc:grpChg>
        <pc:picChg chg="del">
          <ac:chgData name="Laura Oathout" userId="6ff55ba14486fe89" providerId="LiveId" clId="{C191043C-8AC1-41A9-8DEA-283D5B780A1A}" dt="2023-03-04T00:29:17.266" v="9"/>
          <ac:picMkLst>
            <pc:docMk/>
            <pc:sldMk cId="2312784001" sldId="257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270" v="13"/>
          <ac:picMkLst>
            <pc:docMk/>
            <pc:sldMk cId="2312784001" sldId="257"/>
            <ac:picMk id="12" creationId="{63C0246F-0A23-45E9-4D8D-C2B3642CA36B}"/>
          </ac:picMkLst>
        </pc:picChg>
        <pc:picChg chg="del">
          <ac:chgData name="Laura Oathout" userId="6ff55ba14486fe89" providerId="LiveId" clId="{C191043C-8AC1-41A9-8DEA-283D5B780A1A}" dt="2023-03-04T00:29:17.272" v="15"/>
          <ac:picMkLst>
            <pc:docMk/>
            <pc:sldMk cId="2312784001" sldId="257"/>
            <ac:picMk id="13" creationId="{6444A9FC-527F-3349-EECD-76880DE0037E}"/>
          </ac:picMkLst>
        </pc:picChg>
        <pc:picChg chg="del">
          <ac:chgData name="Laura Oathout" userId="6ff55ba14486fe89" providerId="LiveId" clId="{C191043C-8AC1-41A9-8DEA-283D5B780A1A}" dt="2023-03-04T00:29:17.274" v="17"/>
          <ac:picMkLst>
            <pc:docMk/>
            <pc:sldMk cId="2312784001" sldId="257"/>
            <ac:picMk id="21" creationId="{B7050964-3596-A598-53F4-6DA7E2AA8517}"/>
          </ac:picMkLst>
        </pc:picChg>
        <pc:picChg chg="del">
          <ac:chgData name="Laura Oathout" userId="6ff55ba14486fe89" providerId="LiveId" clId="{C191043C-8AC1-41A9-8DEA-283D5B780A1A}" dt="2023-03-04T00:29:17.278" v="21"/>
          <ac:picMkLst>
            <pc:docMk/>
            <pc:sldMk cId="2312784001" sldId="257"/>
            <ac:picMk id="28" creationId="{6E7D6475-6D8E-D7AD-8984-4F52E7B578D4}"/>
          </ac:picMkLst>
        </pc:picChg>
        <pc:picChg chg="del">
          <ac:chgData name="Laura Oathout" userId="6ff55ba14486fe89" providerId="LiveId" clId="{C191043C-8AC1-41A9-8DEA-283D5B780A1A}" dt="2023-03-04T00:29:17.263" v="5"/>
          <ac:picMkLst>
            <pc:docMk/>
            <pc:sldMk cId="2312784001" sldId="257"/>
            <ac:picMk id="32" creationId="{5F60C48B-F00D-402A-BA97-BEB7411A14B1}"/>
          </ac:picMkLst>
        </pc:picChg>
      </pc:sldChg>
      <pc:sldChg chg="delSp mod setBg">
        <pc:chgData name="Laura Oathout" userId="6ff55ba14486fe89" providerId="LiveId" clId="{C191043C-8AC1-41A9-8DEA-283D5B780A1A}" dt="2023-03-04T00:29:17.417" v="75"/>
        <pc:sldMkLst>
          <pc:docMk/>
          <pc:sldMk cId="3958534685" sldId="259"/>
        </pc:sldMkLst>
        <pc:spChg chg="del">
          <ac:chgData name="Laura Oathout" userId="6ff55ba14486fe89" providerId="LiveId" clId="{C191043C-8AC1-41A9-8DEA-283D5B780A1A}" dt="2023-03-04T00:29:17.398" v="67"/>
          <ac:spMkLst>
            <pc:docMk/>
            <pc:sldMk cId="3958534685" sldId="259"/>
            <ac:spMk id="2" creationId="{005868F1-D0A5-DB3F-0844-D0A1599682B8}"/>
          </ac:spMkLst>
        </pc:spChg>
        <pc:spChg chg="del">
          <ac:chgData name="Laura Oathout" userId="6ff55ba14486fe89" providerId="LiveId" clId="{C191043C-8AC1-41A9-8DEA-283D5B780A1A}" dt="2023-03-04T00:29:17.395" v="59"/>
          <ac:spMkLst>
            <pc:docMk/>
            <pc:sldMk cId="3958534685" sldId="259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396" v="61"/>
          <ac:spMkLst>
            <pc:docMk/>
            <pc:sldMk cId="3958534685" sldId="259"/>
            <ac:spMk id="6" creationId="{2BF94C37-8415-8415-059D-A796D0082A2C}"/>
          </ac:spMkLst>
        </pc:spChg>
        <pc:picChg chg="del">
          <ac:chgData name="Laura Oathout" userId="6ff55ba14486fe89" providerId="LiveId" clId="{C191043C-8AC1-41A9-8DEA-283D5B780A1A}" dt="2023-03-04T00:29:17.399" v="69"/>
          <ac:picMkLst>
            <pc:docMk/>
            <pc:sldMk cId="3958534685" sldId="259"/>
            <ac:picMk id="4" creationId="{9F090524-9A48-0952-28DE-AF021E0D288C}"/>
          </ac:picMkLst>
        </pc:picChg>
        <pc:picChg chg="del">
          <ac:chgData name="Laura Oathout" userId="6ff55ba14486fe89" providerId="LiveId" clId="{C191043C-8AC1-41A9-8DEA-283D5B780A1A}" dt="2023-03-04T00:29:17.397" v="63"/>
          <ac:picMkLst>
            <pc:docMk/>
            <pc:sldMk cId="3958534685" sldId="259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397" v="65"/>
          <ac:picMkLst>
            <pc:docMk/>
            <pc:sldMk cId="3958534685" sldId="259"/>
            <ac:picMk id="11" creationId="{B5731770-4DE8-8F44-D852-BEBAF126C5D7}"/>
          </ac:picMkLst>
        </pc:picChg>
        <pc:picChg chg="del">
          <ac:chgData name="Laura Oathout" userId="6ff55ba14486fe89" providerId="LiveId" clId="{C191043C-8AC1-41A9-8DEA-283D5B780A1A}" dt="2023-03-04T00:29:17.400" v="71"/>
          <ac:picMkLst>
            <pc:docMk/>
            <pc:sldMk cId="3958534685" sldId="259"/>
            <ac:picMk id="18" creationId="{25CA89FD-1082-653C-B37D-63ACF886E1F6}"/>
          </ac:picMkLst>
        </pc:picChg>
        <pc:picChg chg="del">
          <ac:chgData name="Laura Oathout" userId="6ff55ba14486fe89" providerId="LiveId" clId="{C191043C-8AC1-41A9-8DEA-283D5B780A1A}" dt="2023-03-04T00:29:17.401" v="73"/>
          <ac:picMkLst>
            <pc:docMk/>
            <pc:sldMk cId="3958534685" sldId="259"/>
            <ac:picMk id="24" creationId="{DF70A061-6113-B40C-715F-F704F4AFEFBD}"/>
          </ac:picMkLst>
        </pc:picChg>
      </pc:sldChg>
      <pc:sldChg chg="delSp mod setBg">
        <pc:chgData name="Laura Oathout" userId="6ff55ba14486fe89" providerId="LiveId" clId="{C191043C-8AC1-41A9-8DEA-283D5B780A1A}" dt="2023-03-04T00:29:17.393" v="57"/>
        <pc:sldMkLst>
          <pc:docMk/>
          <pc:sldMk cId="825973585" sldId="260"/>
        </pc:sldMkLst>
        <pc:spChg chg="del">
          <ac:chgData name="Laura Oathout" userId="6ff55ba14486fe89" providerId="LiveId" clId="{C191043C-8AC1-41A9-8DEA-283D5B780A1A}" dt="2023-03-04T00:29:17.359" v="49"/>
          <ac:spMkLst>
            <pc:docMk/>
            <pc:sldMk cId="825973585" sldId="260"/>
            <ac:spMk id="2" creationId="{005868F1-D0A5-DB3F-0844-D0A1599682B8}"/>
          </ac:spMkLst>
        </pc:spChg>
        <pc:spChg chg="del">
          <ac:chgData name="Laura Oathout" userId="6ff55ba14486fe89" providerId="LiveId" clId="{C191043C-8AC1-41A9-8DEA-283D5B780A1A}" dt="2023-03-04T00:29:17.354" v="43"/>
          <ac:spMkLst>
            <pc:docMk/>
            <pc:sldMk cId="825973585" sldId="260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356" v="45"/>
          <ac:spMkLst>
            <pc:docMk/>
            <pc:sldMk cId="825973585" sldId="260"/>
            <ac:spMk id="6" creationId="{2BF94C37-8415-8415-059D-A796D0082A2C}"/>
          </ac:spMkLst>
        </pc:spChg>
        <pc:picChg chg="del">
          <ac:chgData name="Laura Oathout" userId="6ff55ba14486fe89" providerId="LiveId" clId="{C191043C-8AC1-41A9-8DEA-283D5B780A1A}" dt="2023-03-04T00:29:17.356" v="47"/>
          <ac:picMkLst>
            <pc:docMk/>
            <pc:sldMk cId="825973585" sldId="260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360" v="51"/>
          <ac:picMkLst>
            <pc:docMk/>
            <pc:sldMk cId="825973585" sldId="260"/>
            <ac:picMk id="13" creationId="{E4A3D6A6-7A2D-F70A-4CDF-7CAF320FFD8C}"/>
          </ac:picMkLst>
        </pc:picChg>
        <pc:picChg chg="del">
          <ac:chgData name="Laura Oathout" userId="6ff55ba14486fe89" providerId="LiveId" clId="{C191043C-8AC1-41A9-8DEA-283D5B780A1A}" dt="2023-03-04T00:29:17.362" v="53"/>
          <ac:picMkLst>
            <pc:docMk/>
            <pc:sldMk cId="825973585" sldId="260"/>
            <ac:picMk id="15" creationId="{C7A5C774-B1A0-EFB7-05B2-3940CAB31A2B}"/>
          </ac:picMkLst>
        </pc:picChg>
        <pc:picChg chg="del">
          <ac:chgData name="Laura Oathout" userId="6ff55ba14486fe89" providerId="LiveId" clId="{C191043C-8AC1-41A9-8DEA-283D5B780A1A}" dt="2023-03-04T00:29:17.363" v="55"/>
          <ac:picMkLst>
            <pc:docMk/>
            <pc:sldMk cId="825973585" sldId="260"/>
            <ac:picMk id="19" creationId="{7C9201C0-F224-5566-38E6-341A3B1D4325}"/>
          </ac:picMkLst>
        </pc:picChg>
      </pc:sldChg>
      <pc:sldChg chg="delSp mod setBg">
        <pc:chgData name="Laura Oathout" userId="6ff55ba14486fe89" providerId="LiveId" clId="{C191043C-8AC1-41A9-8DEA-283D5B780A1A}" dt="2023-03-04T00:29:17.531" v="127"/>
        <pc:sldMkLst>
          <pc:docMk/>
          <pc:sldMk cId="1506868111" sldId="264"/>
        </pc:sldMkLst>
        <pc:spChg chg="del">
          <ac:chgData name="Laura Oathout" userId="6ff55ba14486fe89" providerId="LiveId" clId="{C191043C-8AC1-41A9-8DEA-283D5B780A1A}" dt="2023-03-04T00:29:17.512" v="117"/>
          <ac:spMkLst>
            <pc:docMk/>
            <pc:sldMk cId="1506868111" sldId="264"/>
            <ac:spMk id="2" creationId="{005868F1-D0A5-DB3F-0844-D0A1599682B8}"/>
          </ac:spMkLst>
        </pc:spChg>
        <pc:spChg chg="del">
          <ac:chgData name="Laura Oathout" userId="6ff55ba14486fe89" providerId="LiveId" clId="{C191043C-8AC1-41A9-8DEA-283D5B780A1A}" dt="2023-03-04T00:29:17.507" v="111"/>
          <ac:spMkLst>
            <pc:docMk/>
            <pc:sldMk cId="1506868111" sldId="264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509" v="113"/>
          <ac:spMkLst>
            <pc:docMk/>
            <pc:sldMk cId="1506868111" sldId="264"/>
            <ac:spMk id="6" creationId="{2BF94C37-8415-8415-059D-A796D0082A2C}"/>
          </ac:spMkLst>
        </pc:spChg>
        <pc:picChg chg="del">
          <ac:chgData name="Laura Oathout" userId="6ff55ba14486fe89" providerId="LiveId" clId="{C191043C-8AC1-41A9-8DEA-283D5B780A1A}" dt="2023-03-04T00:29:17.513" v="119"/>
          <ac:picMkLst>
            <pc:docMk/>
            <pc:sldMk cId="1506868111" sldId="264"/>
            <ac:picMk id="4" creationId="{BFA3E9D7-CCBB-FFC4-11EA-8105853F39BC}"/>
          </ac:picMkLst>
        </pc:picChg>
        <pc:picChg chg="del">
          <ac:chgData name="Laura Oathout" userId="6ff55ba14486fe89" providerId="LiveId" clId="{C191043C-8AC1-41A9-8DEA-283D5B780A1A}" dt="2023-03-04T00:29:17.515" v="125"/>
          <ac:picMkLst>
            <pc:docMk/>
            <pc:sldMk cId="1506868111" sldId="264"/>
            <ac:picMk id="7" creationId="{999744E0-8514-D7F6-A3DF-83B7ABD7DC19}"/>
          </ac:picMkLst>
        </pc:picChg>
        <pc:picChg chg="del">
          <ac:chgData name="Laura Oathout" userId="6ff55ba14486fe89" providerId="LiveId" clId="{C191043C-8AC1-41A9-8DEA-283D5B780A1A}" dt="2023-03-04T00:29:17.509" v="115"/>
          <ac:picMkLst>
            <pc:docMk/>
            <pc:sldMk cId="1506868111" sldId="264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514" v="123"/>
          <ac:picMkLst>
            <pc:docMk/>
            <pc:sldMk cId="1506868111" sldId="264"/>
            <ac:picMk id="9" creationId="{84C85A63-D3A2-1659-9A20-E85A044C4B7F}"/>
          </ac:picMkLst>
        </pc:picChg>
        <pc:cxnChg chg="del">
          <ac:chgData name="Laura Oathout" userId="6ff55ba14486fe89" providerId="LiveId" clId="{C191043C-8AC1-41A9-8DEA-283D5B780A1A}" dt="2023-03-04T00:29:17.513" v="121"/>
          <ac:cxnSpMkLst>
            <pc:docMk/>
            <pc:sldMk cId="1506868111" sldId="264"/>
            <ac:cxnSpMk id="11" creationId="{7A49BA05-B3C7-C355-AD37-EDEAB6F6493E}"/>
          </ac:cxnSpMkLst>
        </pc:cxnChg>
      </pc:sldChg>
      <pc:sldChg chg="delSp mod setBg">
        <pc:chgData name="Laura Oathout" userId="6ff55ba14486fe89" providerId="LiveId" clId="{C191043C-8AC1-41A9-8DEA-283D5B780A1A}" dt="2023-03-04T00:29:17.461" v="93"/>
        <pc:sldMkLst>
          <pc:docMk/>
          <pc:sldMk cId="3891992643" sldId="265"/>
        </pc:sldMkLst>
        <pc:spChg chg="del">
          <ac:chgData name="Laura Oathout" userId="6ff55ba14486fe89" providerId="LiveId" clId="{C191043C-8AC1-41A9-8DEA-283D5B780A1A}" dt="2023-03-04T00:29:17.432" v="87"/>
          <ac:spMkLst>
            <pc:docMk/>
            <pc:sldMk cId="3891992643" sldId="265"/>
            <ac:spMk id="3" creationId="{6C34B53F-3142-3B8F-665F-0653501D942E}"/>
          </ac:spMkLst>
        </pc:spChg>
        <pc:spChg chg="del">
          <ac:chgData name="Laura Oathout" userId="6ff55ba14486fe89" providerId="LiveId" clId="{C191043C-8AC1-41A9-8DEA-283D5B780A1A}" dt="2023-03-04T00:29:17.428" v="77"/>
          <ac:spMkLst>
            <pc:docMk/>
            <pc:sldMk cId="3891992643" sldId="265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429" v="79"/>
          <ac:spMkLst>
            <pc:docMk/>
            <pc:sldMk cId="3891992643" sldId="265"/>
            <ac:spMk id="6" creationId="{2BF94C37-8415-8415-059D-A796D0082A2C}"/>
          </ac:spMkLst>
        </pc:spChg>
        <pc:picChg chg="del">
          <ac:chgData name="Laura Oathout" userId="6ff55ba14486fe89" providerId="LiveId" clId="{C191043C-8AC1-41A9-8DEA-283D5B780A1A}" dt="2023-03-04T00:29:17.431" v="83"/>
          <ac:picMkLst>
            <pc:docMk/>
            <pc:sldMk cId="3891992643" sldId="265"/>
            <ac:picMk id="4" creationId="{BFA3E9D7-CCBB-FFC4-11EA-8105853F39BC}"/>
          </ac:picMkLst>
        </pc:picChg>
        <pc:picChg chg="del">
          <ac:chgData name="Laura Oathout" userId="6ff55ba14486fe89" providerId="LiveId" clId="{C191043C-8AC1-41A9-8DEA-283D5B780A1A}" dt="2023-03-04T00:29:17.430" v="81"/>
          <ac:picMkLst>
            <pc:docMk/>
            <pc:sldMk cId="3891992643" sldId="265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434" v="89"/>
          <ac:picMkLst>
            <pc:docMk/>
            <pc:sldMk cId="3891992643" sldId="265"/>
            <ac:picMk id="9" creationId="{8AF78752-EBF2-3FE0-1DA9-DD85762DEB3E}"/>
          </ac:picMkLst>
        </pc:picChg>
        <pc:picChg chg="del">
          <ac:chgData name="Laura Oathout" userId="6ff55ba14486fe89" providerId="LiveId" clId="{C191043C-8AC1-41A9-8DEA-283D5B780A1A}" dt="2023-03-04T00:29:17.435" v="91"/>
          <ac:picMkLst>
            <pc:docMk/>
            <pc:sldMk cId="3891992643" sldId="265"/>
            <ac:picMk id="10" creationId="{8FF143EA-FF94-2F98-BB7F-C034BF8880EF}"/>
          </ac:picMkLst>
        </pc:picChg>
        <pc:cxnChg chg="del">
          <ac:chgData name="Laura Oathout" userId="6ff55ba14486fe89" providerId="LiveId" clId="{C191043C-8AC1-41A9-8DEA-283D5B780A1A}" dt="2023-03-04T00:29:17.432" v="85"/>
          <ac:cxnSpMkLst>
            <pc:docMk/>
            <pc:sldMk cId="3891992643" sldId="265"/>
            <ac:cxnSpMk id="11" creationId="{7A49BA05-B3C7-C355-AD37-EDEAB6F6493E}"/>
          </ac:cxnSpMkLst>
        </pc:cxnChg>
      </pc:sldChg>
      <pc:sldChg chg="delSp mod setBg">
        <pc:chgData name="Laura Oathout" userId="6ff55ba14486fe89" providerId="LiveId" clId="{C191043C-8AC1-41A9-8DEA-283D5B780A1A}" dt="2023-03-04T00:29:17.503" v="109"/>
        <pc:sldMkLst>
          <pc:docMk/>
          <pc:sldMk cId="535608020" sldId="266"/>
        </pc:sldMkLst>
        <pc:spChg chg="del">
          <ac:chgData name="Laura Oathout" userId="6ff55ba14486fe89" providerId="LiveId" clId="{C191043C-8AC1-41A9-8DEA-283D5B780A1A}" dt="2023-03-04T00:29:17.464" v="95"/>
          <ac:spMkLst>
            <pc:docMk/>
            <pc:sldMk cId="535608020" sldId="266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465" v="97"/>
          <ac:spMkLst>
            <pc:docMk/>
            <pc:sldMk cId="535608020" sldId="266"/>
            <ac:spMk id="6" creationId="{2BF94C37-8415-8415-059D-A796D0082A2C}"/>
          </ac:spMkLst>
        </pc:spChg>
        <pc:spChg chg="del">
          <ac:chgData name="Laura Oathout" userId="6ff55ba14486fe89" providerId="LiveId" clId="{C191043C-8AC1-41A9-8DEA-283D5B780A1A}" dt="2023-03-04T00:29:17.472" v="107"/>
          <ac:spMkLst>
            <pc:docMk/>
            <pc:sldMk cId="535608020" sldId="266"/>
            <ac:spMk id="13" creationId="{BE026F37-D533-E570-E78A-46D92DF1675A}"/>
          </ac:spMkLst>
        </pc:spChg>
        <pc:grpChg chg="del">
          <ac:chgData name="Laura Oathout" userId="6ff55ba14486fe89" providerId="LiveId" clId="{C191043C-8AC1-41A9-8DEA-283D5B780A1A}" dt="2023-03-04T00:29:17.471" v="105"/>
          <ac:grpSpMkLst>
            <pc:docMk/>
            <pc:sldMk cId="535608020" sldId="266"/>
            <ac:grpSpMk id="12" creationId="{47E8819C-CCD9-7E9A-44E4-8C181F5F1704}"/>
          </ac:grpSpMkLst>
        </pc:grpChg>
        <pc:picChg chg="del">
          <ac:chgData name="Laura Oathout" userId="6ff55ba14486fe89" providerId="LiveId" clId="{C191043C-8AC1-41A9-8DEA-283D5B780A1A}" dt="2023-03-04T00:29:17.468" v="101"/>
          <ac:picMkLst>
            <pc:docMk/>
            <pc:sldMk cId="535608020" sldId="266"/>
            <ac:picMk id="4" creationId="{BFA3E9D7-CCBB-FFC4-11EA-8105853F39BC}"/>
          </ac:picMkLst>
        </pc:picChg>
        <pc:picChg chg="del">
          <ac:chgData name="Laura Oathout" userId="6ff55ba14486fe89" providerId="LiveId" clId="{C191043C-8AC1-41A9-8DEA-283D5B780A1A}" dt="2023-03-04T00:29:17.467" v="99"/>
          <ac:picMkLst>
            <pc:docMk/>
            <pc:sldMk cId="535608020" sldId="266"/>
            <ac:picMk id="8" creationId="{1AB2AE64-9ECF-D3B8-78D4-74660F8CDECD}"/>
          </ac:picMkLst>
        </pc:picChg>
        <pc:cxnChg chg="del">
          <ac:chgData name="Laura Oathout" userId="6ff55ba14486fe89" providerId="LiveId" clId="{C191043C-8AC1-41A9-8DEA-283D5B780A1A}" dt="2023-03-04T00:29:17.469" v="103"/>
          <ac:cxnSpMkLst>
            <pc:docMk/>
            <pc:sldMk cId="535608020" sldId="266"/>
            <ac:cxnSpMk id="11" creationId="{7A49BA05-B3C7-C355-AD37-EDEAB6F6493E}"/>
          </ac:cxnSpMkLst>
        </pc:cxnChg>
      </pc:sldChg>
      <pc:sldChg chg="delSp mod setBg">
        <pc:chgData name="Laura Oathout" userId="6ff55ba14486fe89" providerId="LiveId" clId="{C191043C-8AC1-41A9-8DEA-283D5B780A1A}" dt="2023-03-04T00:29:17.609" v="167"/>
        <pc:sldMkLst>
          <pc:docMk/>
          <pc:sldMk cId="2164893361" sldId="267"/>
        </pc:sldMkLst>
        <pc:spChg chg="del">
          <ac:chgData name="Laura Oathout" userId="6ff55ba14486fe89" providerId="LiveId" clId="{C191043C-8AC1-41A9-8DEA-283D5B780A1A}" dt="2023-03-04T00:29:17.583" v="155"/>
          <ac:spMkLst>
            <pc:docMk/>
            <pc:sldMk cId="2164893361" sldId="267"/>
            <ac:spMk id="2" creationId="{005868F1-D0A5-DB3F-0844-D0A1599682B8}"/>
          </ac:spMkLst>
        </pc:spChg>
        <pc:spChg chg="del">
          <ac:chgData name="Laura Oathout" userId="6ff55ba14486fe89" providerId="LiveId" clId="{C191043C-8AC1-41A9-8DEA-283D5B780A1A}" dt="2023-03-04T00:29:17.580" v="149"/>
          <ac:spMkLst>
            <pc:docMk/>
            <pc:sldMk cId="2164893361" sldId="267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581" v="151"/>
          <ac:spMkLst>
            <pc:docMk/>
            <pc:sldMk cId="2164893361" sldId="267"/>
            <ac:spMk id="6" creationId="{2BF94C37-8415-8415-059D-A796D0082A2C}"/>
          </ac:spMkLst>
        </pc:spChg>
        <pc:picChg chg="del">
          <ac:chgData name="Laura Oathout" userId="6ff55ba14486fe89" providerId="LiveId" clId="{C191043C-8AC1-41A9-8DEA-283D5B780A1A}" dt="2023-03-04T00:29:17.582" v="153"/>
          <ac:picMkLst>
            <pc:docMk/>
            <pc:sldMk cId="2164893361" sldId="267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585" v="161"/>
          <ac:picMkLst>
            <pc:docMk/>
            <pc:sldMk cId="2164893361" sldId="267"/>
            <ac:picMk id="10" creationId="{B3FF27CE-8249-9D50-C372-4F0C1F420813}"/>
          </ac:picMkLst>
        </pc:picChg>
        <pc:picChg chg="del">
          <ac:chgData name="Laura Oathout" userId="6ff55ba14486fe89" providerId="LiveId" clId="{C191043C-8AC1-41A9-8DEA-283D5B780A1A}" dt="2023-03-04T00:29:17.586" v="163"/>
          <ac:picMkLst>
            <pc:docMk/>
            <pc:sldMk cId="2164893361" sldId="267"/>
            <ac:picMk id="13" creationId="{6F9ADCF4-6481-403D-32F8-7AAB1872A40E}"/>
          </ac:picMkLst>
        </pc:picChg>
        <pc:picChg chg="del">
          <ac:chgData name="Laura Oathout" userId="6ff55ba14486fe89" providerId="LiveId" clId="{C191043C-8AC1-41A9-8DEA-283D5B780A1A}" dt="2023-03-04T00:29:17.584" v="159"/>
          <ac:picMkLst>
            <pc:docMk/>
            <pc:sldMk cId="2164893361" sldId="267"/>
            <ac:picMk id="14" creationId="{CDCE120D-3100-ACEC-5700-0E188494D967}"/>
          </ac:picMkLst>
        </pc:picChg>
        <pc:cxnChg chg="del">
          <ac:chgData name="Laura Oathout" userId="6ff55ba14486fe89" providerId="LiveId" clId="{C191043C-8AC1-41A9-8DEA-283D5B780A1A}" dt="2023-03-04T00:29:17.584" v="157"/>
          <ac:cxnSpMkLst>
            <pc:docMk/>
            <pc:sldMk cId="2164893361" sldId="267"/>
            <ac:cxnSpMk id="11" creationId="{7A49BA05-B3C7-C355-AD37-EDEAB6F6493E}"/>
          </ac:cxnSpMkLst>
        </pc:cxnChg>
        <pc:cxnChg chg="del">
          <ac:chgData name="Laura Oathout" userId="6ff55ba14486fe89" providerId="LiveId" clId="{C191043C-8AC1-41A9-8DEA-283D5B780A1A}" dt="2023-03-04T00:29:17.587" v="165"/>
          <ac:cxnSpMkLst>
            <pc:docMk/>
            <pc:sldMk cId="2164893361" sldId="267"/>
            <ac:cxnSpMk id="15" creationId="{4537437F-A32F-4A79-0CC4-3157C592633E}"/>
          </ac:cxnSpMkLst>
        </pc:cxnChg>
      </pc:sldChg>
      <pc:sldChg chg="delSp mod setBg">
        <pc:chgData name="Laura Oathout" userId="6ff55ba14486fe89" providerId="LiveId" clId="{C191043C-8AC1-41A9-8DEA-283D5B780A1A}" dt="2023-03-04T00:29:17.578" v="147"/>
        <pc:sldMkLst>
          <pc:docMk/>
          <pc:sldMk cId="577723014" sldId="268"/>
        </pc:sldMkLst>
        <pc:spChg chg="del">
          <ac:chgData name="Laura Oathout" userId="6ff55ba14486fe89" providerId="LiveId" clId="{C191043C-8AC1-41A9-8DEA-283D5B780A1A}" dt="2023-03-04T00:29:17.547" v="135"/>
          <ac:spMkLst>
            <pc:docMk/>
            <pc:sldMk cId="577723014" sldId="268"/>
            <ac:spMk id="2" creationId="{005868F1-D0A5-DB3F-0844-D0A1599682B8}"/>
          </ac:spMkLst>
        </pc:spChg>
        <pc:spChg chg="del">
          <ac:chgData name="Laura Oathout" userId="6ff55ba14486fe89" providerId="LiveId" clId="{C191043C-8AC1-41A9-8DEA-283D5B780A1A}" dt="2023-03-04T00:29:17.544" v="129"/>
          <ac:spMkLst>
            <pc:docMk/>
            <pc:sldMk cId="577723014" sldId="268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545" v="131"/>
          <ac:spMkLst>
            <pc:docMk/>
            <pc:sldMk cId="577723014" sldId="268"/>
            <ac:spMk id="6" creationId="{2BF94C37-8415-8415-059D-A796D0082A2C}"/>
          </ac:spMkLst>
        </pc:spChg>
        <pc:picChg chg="del">
          <ac:chgData name="Laura Oathout" userId="6ff55ba14486fe89" providerId="LiveId" clId="{C191043C-8AC1-41A9-8DEA-283D5B780A1A}" dt="2023-03-04T00:29:17.548" v="137"/>
          <ac:picMkLst>
            <pc:docMk/>
            <pc:sldMk cId="577723014" sldId="268"/>
            <ac:picMk id="4" creationId="{BFA3E9D7-CCBB-FFC4-11EA-8105853F39BC}"/>
          </ac:picMkLst>
        </pc:picChg>
        <pc:picChg chg="del">
          <ac:chgData name="Laura Oathout" userId="6ff55ba14486fe89" providerId="LiveId" clId="{C191043C-8AC1-41A9-8DEA-283D5B780A1A}" dt="2023-03-04T00:29:17.546" v="133"/>
          <ac:picMkLst>
            <pc:docMk/>
            <pc:sldMk cId="577723014" sldId="268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550" v="141"/>
          <ac:picMkLst>
            <pc:docMk/>
            <pc:sldMk cId="577723014" sldId="268"/>
            <ac:picMk id="10" creationId="{BE446201-9E97-D0C1-519E-D4D8F5872FCA}"/>
          </ac:picMkLst>
        </pc:picChg>
        <pc:picChg chg="del">
          <ac:chgData name="Laura Oathout" userId="6ff55ba14486fe89" providerId="LiveId" clId="{C191043C-8AC1-41A9-8DEA-283D5B780A1A}" dt="2023-03-04T00:29:17.551" v="143"/>
          <ac:picMkLst>
            <pc:docMk/>
            <pc:sldMk cId="577723014" sldId="268"/>
            <ac:picMk id="13" creationId="{74BA6EA4-63F8-761C-34D0-164282B835A6}"/>
          </ac:picMkLst>
        </pc:picChg>
        <pc:picChg chg="del">
          <ac:chgData name="Laura Oathout" userId="6ff55ba14486fe89" providerId="LiveId" clId="{C191043C-8AC1-41A9-8DEA-283D5B780A1A}" dt="2023-03-04T00:29:17.551" v="145"/>
          <ac:picMkLst>
            <pc:docMk/>
            <pc:sldMk cId="577723014" sldId="268"/>
            <ac:picMk id="15" creationId="{0882C557-5275-914F-64FD-304EED24C459}"/>
          </ac:picMkLst>
        </pc:picChg>
        <pc:cxnChg chg="del">
          <ac:chgData name="Laura Oathout" userId="6ff55ba14486fe89" providerId="LiveId" clId="{C191043C-8AC1-41A9-8DEA-283D5B780A1A}" dt="2023-03-04T00:29:17.549" v="139"/>
          <ac:cxnSpMkLst>
            <pc:docMk/>
            <pc:sldMk cId="577723014" sldId="268"/>
            <ac:cxnSpMk id="11" creationId="{7A49BA05-B3C7-C355-AD37-EDEAB6F6493E}"/>
          </ac:cxnSpMkLst>
        </pc:cxnChg>
      </pc:sldChg>
      <pc:sldChg chg="delSp mod setBg">
        <pc:chgData name="Laura Oathout" userId="6ff55ba14486fe89" providerId="LiveId" clId="{C191043C-8AC1-41A9-8DEA-283D5B780A1A}" dt="2023-03-04T00:29:17.632" v="185"/>
        <pc:sldMkLst>
          <pc:docMk/>
          <pc:sldMk cId="3741146964" sldId="269"/>
        </pc:sldMkLst>
        <pc:spChg chg="del">
          <ac:chgData name="Laura Oathout" userId="6ff55ba14486fe89" providerId="LiveId" clId="{C191043C-8AC1-41A9-8DEA-283D5B780A1A}" dt="2023-03-04T00:29:17.615" v="175"/>
          <ac:spMkLst>
            <pc:docMk/>
            <pc:sldMk cId="3741146964" sldId="269"/>
            <ac:spMk id="2" creationId="{005868F1-D0A5-DB3F-0844-D0A1599682B8}"/>
          </ac:spMkLst>
        </pc:spChg>
        <pc:spChg chg="del">
          <ac:chgData name="Laura Oathout" userId="6ff55ba14486fe89" providerId="LiveId" clId="{C191043C-8AC1-41A9-8DEA-283D5B780A1A}" dt="2023-03-04T00:29:17.613" v="169"/>
          <ac:spMkLst>
            <pc:docMk/>
            <pc:sldMk cId="3741146964" sldId="269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614" v="171"/>
          <ac:spMkLst>
            <pc:docMk/>
            <pc:sldMk cId="3741146964" sldId="269"/>
            <ac:spMk id="6" creationId="{2BF94C37-8415-8415-059D-A796D0082A2C}"/>
          </ac:spMkLst>
        </pc:spChg>
        <pc:grpChg chg="del">
          <ac:chgData name="Laura Oathout" userId="6ff55ba14486fe89" providerId="LiveId" clId="{C191043C-8AC1-41A9-8DEA-283D5B780A1A}" dt="2023-03-04T00:29:17.619" v="183"/>
          <ac:grpSpMkLst>
            <pc:docMk/>
            <pc:sldMk cId="3741146964" sldId="269"/>
            <ac:grpSpMk id="12" creationId="{AF07E7FC-B34F-9DFA-51EA-200759416A98}"/>
          </ac:grpSpMkLst>
        </pc:grpChg>
        <pc:picChg chg="del">
          <ac:chgData name="Laura Oathout" userId="6ff55ba14486fe89" providerId="LiveId" clId="{C191043C-8AC1-41A9-8DEA-283D5B780A1A}" dt="2023-03-04T00:29:17.615" v="173"/>
          <ac:picMkLst>
            <pc:docMk/>
            <pc:sldMk cId="3741146964" sldId="269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617" v="179"/>
          <ac:picMkLst>
            <pc:docMk/>
            <pc:sldMk cId="3741146964" sldId="269"/>
            <ac:picMk id="14" creationId="{CDCE120D-3100-ACEC-5700-0E188494D967}"/>
          </ac:picMkLst>
        </pc:picChg>
        <pc:cxnChg chg="del">
          <ac:chgData name="Laura Oathout" userId="6ff55ba14486fe89" providerId="LiveId" clId="{C191043C-8AC1-41A9-8DEA-283D5B780A1A}" dt="2023-03-04T00:29:17.616" v="177"/>
          <ac:cxnSpMkLst>
            <pc:docMk/>
            <pc:sldMk cId="3741146964" sldId="269"/>
            <ac:cxnSpMk id="11" creationId="{7A49BA05-B3C7-C355-AD37-EDEAB6F6493E}"/>
          </ac:cxnSpMkLst>
        </pc:cxnChg>
        <pc:cxnChg chg="del">
          <ac:chgData name="Laura Oathout" userId="6ff55ba14486fe89" providerId="LiveId" clId="{C191043C-8AC1-41A9-8DEA-283D5B780A1A}" dt="2023-03-04T00:29:17.618" v="181"/>
          <ac:cxnSpMkLst>
            <pc:docMk/>
            <pc:sldMk cId="3741146964" sldId="269"/>
            <ac:cxnSpMk id="15" creationId="{4537437F-A32F-4A79-0CC4-3157C592633E}"/>
          </ac:cxnSpMkLst>
        </pc:cxnChg>
      </pc:sldChg>
      <pc:sldChg chg="delSp mod setBg">
        <pc:chgData name="Laura Oathout" userId="6ff55ba14486fe89" providerId="LiveId" clId="{C191043C-8AC1-41A9-8DEA-283D5B780A1A}" dt="2023-03-04T00:29:17.665" v="201"/>
        <pc:sldMkLst>
          <pc:docMk/>
          <pc:sldMk cId="3621980430" sldId="270"/>
        </pc:sldMkLst>
        <pc:spChg chg="del">
          <ac:chgData name="Laura Oathout" userId="6ff55ba14486fe89" providerId="LiveId" clId="{C191043C-8AC1-41A9-8DEA-283D5B780A1A}" dt="2023-03-04T00:29:17.649" v="193"/>
          <ac:spMkLst>
            <pc:docMk/>
            <pc:sldMk cId="3621980430" sldId="270"/>
            <ac:spMk id="2" creationId="{005868F1-D0A5-DB3F-0844-D0A1599682B8}"/>
          </ac:spMkLst>
        </pc:spChg>
        <pc:spChg chg="del">
          <ac:chgData name="Laura Oathout" userId="6ff55ba14486fe89" providerId="LiveId" clId="{C191043C-8AC1-41A9-8DEA-283D5B780A1A}" dt="2023-03-04T00:29:17.645" v="187"/>
          <ac:spMkLst>
            <pc:docMk/>
            <pc:sldMk cId="3621980430" sldId="270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646" v="189"/>
          <ac:spMkLst>
            <pc:docMk/>
            <pc:sldMk cId="3621980430" sldId="270"/>
            <ac:spMk id="6" creationId="{2BF94C37-8415-8415-059D-A796D0082A2C}"/>
          </ac:spMkLst>
        </pc:spChg>
        <pc:picChg chg="del">
          <ac:chgData name="Laura Oathout" userId="6ff55ba14486fe89" providerId="LiveId" clId="{C191043C-8AC1-41A9-8DEA-283D5B780A1A}" dt="2023-03-04T00:29:17.651" v="199"/>
          <ac:picMkLst>
            <pc:docMk/>
            <pc:sldMk cId="3621980430" sldId="270"/>
            <ac:picMk id="7" creationId="{9FC1E4F7-8AE5-3FFC-AC6E-7A7B491F9AE1}"/>
          </ac:picMkLst>
        </pc:picChg>
        <pc:picChg chg="del">
          <ac:chgData name="Laura Oathout" userId="6ff55ba14486fe89" providerId="LiveId" clId="{C191043C-8AC1-41A9-8DEA-283D5B780A1A}" dt="2023-03-04T00:29:17.647" v="191"/>
          <ac:picMkLst>
            <pc:docMk/>
            <pc:sldMk cId="3621980430" sldId="270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651" v="197"/>
          <ac:picMkLst>
            <pc:docMk/>
            <pc:sldMk cId="3621980430" sldId="270"/>
            <ac:picMk id="14" creationId="{CDCE120D-3100-ACEC-5700-0E188494D967}"/>
          </ac:picMkLst>
        </pc:picChg>
        <pc:cxnChg chg="del">
          <ac:chgData name="Laura Oathout" userId="6ff55ba14486fe89" providerId="LiveId" clId="{C191043C-8AC1-41A9-8DEA-283D5B780A1A}" dt="2023-03-04T00:29:17.650" v="195"/>
          <ac:cxnSpMkLst>
            <pc:docMk/>
            <pc:sldMk cId="3621980430" sldId="270"/>
            <ac:cxnSpMk id="11" creationId="{7A49BA05-B3C7-C355-AD37-EDEAB6F6493E}"/>
          </ac:cxnSpMkLst>
        </pc:cxnChg>
      </pc:sldChg>
      <pc:sldChg chg="delSp mod setBg">
        <pc:chgData name="Laura Oathout" userId="6ff55ba14486fe89" providerId="LiveId" clId="{C191043C-8AC1-41A9-8DEA-283D5B780A1A}" dt="2023-03-04T00:29:17.700" v="219"/>
        <pc:sldMkLst>
          <pc:docMk/>
          <pc:sldMk cId="3911907573" sldId="271"/>
        </pc:sldMkLst>
        <pc:spChg chg="del">
          <ac:chgData name="Laura Oathout" userId="6ff55ba14486fe89" providerId="LiveId" clId="{C191043C-8AC1-41A9-8DEA-283D5B780A1A}" dt="2023-03-04T00:29:17.681" v="209"/>
          <ac:spMkLst>
            <pc:docMk/>
            <pc:sldMk cId="3911907573" sldId="271"/>
            <ac:spMk id="2" creationId="{005868F1-D0A5-DB3F-0844-D0A1599682B8}"/>
          </ac:spMkLst>
        </pc:spChg>
        <pc:spChg chg="del">
          <ac:chgData name="Laura Oathout" userId="6ff55ba14486fe89" providerId="LiveId" clId="{C191043C-8AC1-41A9-8DEA-283D5B780A1A}" dt="2023-03-04T00:29:17.677" v="203"/>
          <ac:spMkLst>
            <pc:docMk/>
            <pc:sldMk cId="3911907573" sldId="271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678" v="205"/>
          <ac:spMkLst>
            <pc:docMk/>
            <pc:sldMk cId="3911907573" sldId="271"/>
            <ac:spMk id="6" creationId="{2BF94C37-8415-8415-059D-A796D0082A2C}"/>
          </ac:spMkLst>
        </pc:spChg>
        <pc:picChg chg="del">
          <ac:chgData name="Laura Oathout" userId="6ff55ba14486fe89" providerId="LiveId" clId="{C191043C-8AC1-41A9-8DEA-283D5B780A1A}" dt="2023-03-04T00:29:17.682" v="213"/>
          <ac:picMkLst>
            <pc:docMk/>
            <pc:sldMk cId="3911907573" sldId="271"/>
            <ac:picMk id="4" creationId="{9B95897C-F1FF-53AE-A347-2976A37D628B}"/>
          </ac:picMkLst>
        </pc:picChg>
        <pc:picChg chg="del">
          <ac:chgData name="Laura Oathout" userId="6ff55ba14486fe89" providerId="LiveId" clId="{C191043C-8AC1-41A9-8DEA-283D5B780A1A}" dt="2023-03-04T00:29:17.680" v="207"/>
          <ac:picMkLst>
            <pc:docMk/>
            <pc:sldMk cId="3911907573" sldId="271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681" v="211"/>
          <ac:picMkLst>
            <pc:docMk/>
            <pc:sldMk cId="3911907573" sldId="271"/>
            <ac:picMk id="9" creationId="{9921F0FD-BEF0-E076-1409-9264264DE7D0}"/>
          </ac:picMkLst>
        </pc:picChg>
        <pc:picChg chg="del">
          <ac:chgData name="Laura Oathout" userId="6ff55ba14486fe89" providerId="LiveId" clId="{C191043C-8AC1-41A9-8DEA-283D5B780A1A}" dt="2023-03-04T00:29:17.683" v="215"/>
          <ac:picMkLst>
            <pc:docMk/>
            <pc:sldMk cId="3911907573" sldId="271"/>
            <ac:picMk id="12" creationId="{B721F499-5791-54A5-C9CE-3BF7645A6938}"/>
          </ac:picMkLst>
        </pc:picChg>
        <pc:picChg chg="del">
          <ac:chgData name="Laura Oathout" userId="6ff55ba14486fe89" providerId="LiveId" clId="{C191043C-8AC1-41A9-8DEA-283D5B780A1A}" dt="2023-03-04T00:29:17.684" v="217"/>
          <ac:picMkLst>
            <pc:docMk/>
            <pc:sldMk cId="3911907573" sldId="271"/>
            <ac:picMk id="15" creationId="{27E84790-1DB9-00BC-D85D-8C676863DF43}"/>
          </ac:picMkLst>
        </pc:picChg>
      </pc:sldChg>
      <pc:sldChg chg="delSp mod setBg">
        <pc:chgData name="Laura Oathout" userId="6ff55ba14486fe89" providerId="LiveId" clId="{C191043C-8AC1-41A9-8DEA-283D5B780A1A}" dt="2023-03-04T00:29:17.745" v="235"/>
        <pc:sldMkLst>
          <pc:docMk/>
          <pc:sldMk cId="4163100112" sldId="272"/>
        </pc:sldMkLst>
        <pc:spChg chg="del">
          <ac:chgData name="Laura Oathout" userId="6ff55ba14486fe89" providerId="LiveId" clId="{C191043C-8AC1-41A9-8DEA-283D5B780A1A}" dt="2023-03-04T00:29:17.715" v="227"/>
          <ac:spMkLst>
            <pc:docMk/>
            <pc:sldMk cId="4163100112" sldId="272"/>
            <ac:spMk id="2" creationId="{005868F1-D0A5-DB3F-0844-D0A1599682B8}"/>
          </ac:spMkLst>
        </pc:spChg>
        <pc:spChg chg="del">
          <ac:chgData name="Laura Oathout" userId="6ff55ba14486fe89" providerId="LiveId" clId="{C191043C-8AC1-41A9-8DEA-283D5B780A1A}" dt="2023-03-04T00:29:17.712" v="221"/>
          <ac:spMkLst>
            <pc:docMk/>
            <pc:sldMk cId="4163100112" sldId="272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714" v="223"/>
          <ac:spMkLst>
            <pc:docMk/>
            <pc:sldMk cId="4163100112" sldId="272"/>
            <ac:spMk id="6" creationId="{2BF94C37-8415-8415-059D-A796D0082A2C}"/>
          </ac:spMkLst>
        </pc:spChg>
        <pc:spChg chg="del">
          <ac:chgData name="Laura Oathout" userId="6ff55ba14486fe89" providerId="LiveId" clId="{C191043C-8AC1-41A9-8DEA-283D5B780A1A}" dt="2023-03-04T00:29:17.717" v="231"/>
          <ac:spMkLst>
            <pc:docMk/>
            <pc:sldMk cId="4163100112" sldId="272"/>
            <ac:spMk id="7" creationId="{675DBAA6-6EC3-84DB-AF61-E30B7AF3B701}"/>
          </ac:spMkLst>
        </pc:spChg>
        <pc:picChg chg="del">
          <ac:chgData name="Laura Oathout" userId="6ff55ba14486fe89" providerId="LiveId" clId="{C191043C-8AC1-41A9-8DEA-283D5B780A1A}" dt="2023-03-04T00:29:17.716" v="229"/>
          <ac:picMkLst>
            <pc:docMk/>
            <pc:sldMk cId="4163100112" sldId="272"/>
            <ac:picMk id="3" creationId="{27B4F47E-1340-5157-63E5-FB96E1193452}"/>
          </ac:picMkLst>
        </pc:picChg>
        <pc:picChg chg="del">
          <ac:chgData name="Laura Oathout" userId="6ff55ba14486fe89" providerId="LiveId" clId="{C191043C-8AC1-41A9-8DEA-283D5B780A1A}" dt="2023-03-04T00:29:17.715" v="225"/>
          <ac:picMkLst>
            <pc:docMk/>
            <pc:sldMk cId="4163100112" sldId="272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718" v="233"/>
          <ac:picMkLst>
            <pc:docMk/>
            <pc:sldMk cId="4163100112" sldId="272"/>
            <ac:picMk id="11" creationId="{368D3EEB-D7ED-3D18-ECEB-EB3EE548DB58}"/>
          </ac:picMkLst>
        </pc:picChg>
      </pc:sldChg>
      <pc:sldChg chg="delSp mod setBg">
        <pc:chgData name="Laura Oathout" userId="6ff55ba14486fe89" providerId="LiveId" clId="{C191043C-8AC1-41A9-8DEA-283D5B780A1A}" dt="2023-03-04T00:29:17.968" v="425"/>
        <pc:sldMkLst>
          <pc:docMk/>
          <pc:sldMk cId="2425234846" sldId="276"/>
        </pc:sldMkLst>
        <pc:spChg chg="del">
          <ac:chgData name="Laura Oathout" userId="6ff55ba14486fe89" providerId="LiveId" clId="{C191043C-8AC1-41A9-8DEA-283D5B780A1A}" dt="2023-03-04T00:29:17.937" v="385"/>
          <ac:spMkLst>
            <pc:docMk/>
            <pc:sldMk cId="2425234846" sldId="276"/>
            <ac:spMk id="2" creationId="{005868F1-D0A5-DB3F-0844-D0A1599682B8}"/>
          </ac:spMkLst>
        </pc:spChg>
        <pc:spChg chg="del">
          <ac:chgData name="Laura Oathout" userId="6ff55ba14486fe89" providerId="LiveId" clId="{C191043C-8AC1-41A9-8DEA-283D5B780A1A}" dt="2023-03-04T00:29:17.933" v="379"/>
          <ac:spMkLst>
            <pc:docMk/>
            <pc:sldMk cId="2425234846" sldId="276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935" v="381"/>
          <ac:spMkLst>
            <pc:docMk/>
            <pc:sldMk cId="2425234846" sldId="276"/>
            <ac:spMk id="6" creationId="{2BF94C37-8415-8415-059D-A796D0082A2C}"/>
          </ac:spMkLst>
        </pc:spChg>
        <pc:spChg chg="del">
          <ac:chgData name="Laura Oathout" userId="6ff55ba14486fe89" providerId="LiveId" clId="{C191043C-8AC1-41A9-8DEA-283D5B780A1A}" dt="2023-03-04T00:29:17.955" v="423"/>
          <ac:spMkLst>
            <pc:docMk/>
            <pc:sldMk cId="2425234846" sldId="276"/>
            <ac:spMk id="16" creationId="{4C29B0F5-633F-75CD-31F3-B4C819B0E41C}"/>
          </ac:spMkLst>
        </pc:spChg>
        <pc:spChg chg="del">
          <ac:chgData name="Laura Oathout" userId="6ff55ba14486fe89" providerId="LiveId" clId="{C191043C-8AC1-41A9-8DEA-283D5B780A1A}" dt="2023-03-04T00:29:17.953" v="421"/>
          <ac:spMkLst>
            <pc:docMk/>
            <pc:sldMk cId="2425234846" sldId="276"/>
            <ac:spMk id="17" creationId="{D91CEF05-FC96-CC64-C523-75C3E2F12EE0}"/>
          </ac:spMkLst>
        </pc:spChg>
        <pc:spChg chg="del">
          <ac:chgData name="Laura Oathout" userId="6ff55ba14486fe89" providerId="LiveId" clId="{C191043C-8AC1-41A9-8DEA-283D5B780A1A}" dt="2023-03-04T00:29:17.951" v="417"/>
          <ac:spMkLst>
            <pc:docMk/>
            <pc:sldMk cId="2425234846" sldId="276"/>
            <ac:spMk id="18" creationId="{D7E0D3A6-4084-9BB8-5B1C-97E2A16A81D9}"/>
          </ac:spMkLst>
        </pc:spChg>
        <pc:spChg chg="del">
          <ac:chgData name="Laura Oathout" userId="6ff55ba14486fe89" providerId="LiveId" clId="{C191043C-8AC1-41A9-8DEA-283D5B780A1A}" dt="2023-03-04T00:29:17.952" v="419"/>
          <ac:spMkLst>
            <pc:docMk/>
            <pc:sldMk cId="2425234846" sldId="276"/>
            <ac:spMk id="20" creationId="{DBB2627D-CA85-9C81-3374-D13E526318CF}"/>
          </ac:spMkLst>
        </pc:spChg>
        <pc:spChg chg="del">
          <ac:chgData name="Laura Oathout" userId="6ff55ba14486fe89" providerId="LiveId" clId="{C191043C-8AC1-41A9-8DEA-283D5B780A1A}" dt="2023-03-04T00:29:17.948" v="409"/>
          <ac:spMkLst>
            <pc:docMk/>
            <pc:sldMk cId="2425234846" sldId="276"/>
            <ac:spMk id="29" creationId="{FAC88045-7B7D-9F7D-FC21-025A7E415061}"/>
          </ac:spMkLst>
        </pc:spChg>
        <pc:picChg chg="del">
          <ac:chgData name="Laura Oathout" userId="6ff55ba14486fe89" providerId="LiveId" clId="{C191043C-8AC1-41A9-8DEA-283D5B780A1A}" dt="2023-03-04T00:29:17.949" v="411"/>
          <ac:picMkLst>
            <pc:docMk/>
            <pc:sldMk cId="2425234846" sldId="276"/>
            <ac:picMk id="3" creationId="{553BCA3C-48AC-62AF-B7D1-EBDE3A0C9024}"/>
          </ac:picMkLst>
        </pc:picChg>
        <pc:picChg chg="del">
          <ac:chgData name="Laura Oathout" userId="6ff55ba14486fe89" providerId="LiveId" clId="{C191043C-8AC1-41A9-8DEA-283D5B780A1A}" dt="2023-03-04T00:29:17.950" v="413"/>
          <ac:picMkLst>
            <pc:docMk/>
            <pc:sldMk cId="2425234846" sldId="276"/>
            <ac:picMk id="4" creationId="{9CCCDB01-7425-03B3-0D7C-E45F1C507E70}"/>
          </ac:picMkLst>
        </pc:picChg>
        <pc:picChg chg="del">
          <ac:chgData name="Laura Oathout" userId="6ff55ba14486fe89" providerId="LiveId" clId="{C191043C-8AC1-41A9-8DEA-283D5B780A1A}" dt="2023-03-04T00:29:17.950" v="415"/>
          <ac:picMkLst>
            <pc:docMk/>
            <pc:sldMk cId="2425234846" sldId="276"/>
            <ac:picMk id="7" creationId="{2BC7B58C-9350-139E-5ACC-F0D40BBCE374}"/>
          </ac:picMkLst>
        </pc:picChg>
        <pc:picChg chg="del">
          <ac:chgData name="Laura Oathout" userId="6ff55ba14486fe89" providerId="LiveId" clId="{C191043C-8AC1-41A9-8DEA-283D5B780A1A}" dt="2023-03-04T00:29:17.936" v="383"/>
          <ac:picMkLst>
            <pc:docMk/>
            <pc:sldMk cId="2425234846" sldId="276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938" v="387"/>
          <ac:picMkLst>
            <pc:docMk/>
            <pc:sldMk cId="2425234846" sldId="276"/>
            <ac:picMk id="9" creationId="{2BCAECEF-65DB-E355-4E89-3793F9B28E8A}"/>
          </ac:picMkLst>
        </pc:picChg>
        <pc:picChg chg="del">
          <ac:chgData name="Laura Oathout" userId="6ff55ba14486fe89" providerId="LiveId" clId="{C191043C-8AC1-41A9-8DEA-283D5B780A1A}" dt="2023-03-04T00:29:17.940" v="391"/>
          <ac:picMkLst>
            <pc:docMk/>
            <pc:sldMk cId="2425234846" sldId="276"/>
            <ac:picMk id="10" creationId="{1792D194-C489-56E5-F279-B34C292FD5AB}"/>
          </ac:picMkLst>
        </pc:picChg>
        <pc:picChg chg="del">
          <ac:chgData name="Laura Oathout" userId="6ff55ba14486fe89" providerId="LiveId" clId="{C191043C-8AC1-41A9-8DEA-283D5B780A1A}" dt="2023-03-04T00:29:17.942" v="395"/>
          <ac:picMkLst>
            <pc:docMk/>
            <pc:sldMk cId="2425234846" sldId="276"/>
            <ac:picMk id="11" creationId="{3A5864B1-792C-D2FE-6FE3-C1B789012141}"/>
          </ac:picMkLst>
        </pc:picChg>
        <pc:picChg chg="del">
          <ac:chgData name="Laura Oathout" userId="6ff55ba14486fe89" providerId="LiveId" clId="{C191043C-8AC1-41A9-8DEA-283D5B780A1A}" dt="2023-03-04T00:29:17.939" v="389"/>
          <ac:picMkLst>
            <pc:docMk/>
            <pc:sldMk cId="2425234846" sldId="276"/>
            <ac:picMk id="13" creationId="{8029F13F-8E3B-52C6-B0BC-0DC6F7770283}"/>
          </ac:picMkLst>
        </pc:picChg>
        <pc:picChg chg="del">
          <ac:chgData name="Laura Oathout" userId="6ff55ba14486fe89" providerId="LiveId" clId="{C191043C-8AC1-41A9-8DEA-283D5B780A1A}" dt="2023-03-04T00:29:17.944" v="399"/>
          <ac:picMkLst>
            <pc:docMk/>
            <pc:sldMk cId="2425234846" sldId="276"/>
            <ac:picMk id="15" creationId="{3880C223-70A1-5767-E9A2-EA374189F755}"/>
          </ac:picMkLst>
        </pc:picChg>
        <pc:picChg chg="del">
          <ac:chgData name="Laura Oathout" userId="6ff55ba14486fe89" providerId="LiveId" clId="{C191043C-8AC1-41A9-8DEA-283D5B780A1A}" dt="2023-03-04T00:29:17.941" v="393"/>
          <ac:picMkLst>
            <pc:docMk/>
            <pc:sldMk cId="2425234846" sldId="276"/>
            <ac:picMk id="19" creationId="{4D521730-DB52-31B1-371A-6BF73BEB1990}"/>
          </ac:picMkLst>
        </pc:picChg>
        <pc:picChg chg="del">
          <ac:chgData name="Laura Oathout" userId="6ff55ba14486fe89" providerId="LiveId" clId="{C191043C-8AC1-41A9-8DEA-283D5B780A1A}" dt="2023-03-04T00:29:17.943" v="397"/>
          <ac:picMkLst>
            <pc:docMk/>
            <pc:sldMk cId="2425234846" sldId="276"/>
            <ac:picMk id="22" creationId="{0A62BFB6-E1A6-9FF5-4E2A-9633F6F0DE08}"/>
          </ac:picMkLst>
        </pc:picChg>
        <pc:picChg chg="del">
          <ac:chgData name="Laura Oathout" userId="6ff55ba14486fe89" providerId="LiveId" clId="{C191043C-8AC1-41A9-8DEA-283D5B780A1A}" dt="2023-03-04T00:29:17.945" v="401"/>
          <ac:picMkLst>
            <pc:docMk/>
            <pc:sldMk cId="2425234846" sldId="276"/>
            <ac:picMk id="24" creationId="{65A60E80-2EDA-F3DD-DA00-5075DB5CC2FD}"/>
          </ac:picMkLst>
        </pc:picChg>
        <pc:picChg chg="del">
          <ac:chgData name="Laura Oathout" userId="6ff55ba14486fe89" providerId="LiveId" clId="{C191043C-8AC1-41A9-8DEA-283D5B780A1A}" dt="2023-03-04T00:29:17.945" v="403"/>
          <ac:picMkLst>
            <pc:docMk/>
            <pc:sldMk cId="2425234846" sldId="276"/>
            <ac:picMk id="26" creationId="{A35A4211-8838-7CDC-D702-BEE75D484DA7}"/>
          </ac:picMkLst>
        </pc:picChg>
        <pc:picChg chg="del">
          <ac:chgData name="Laura Oathout" userId="6ff55ba14486fe89" providerId="LiveId" clId="{C191043C-8AC1-41A9-8DEA-283D5B780A1A}" dt="2023-03-04T00:29:17.946" v="405"/>
          <ac:picMkLst>
            <pc:docMk/>
            <pc:sldMk cId="2425234846" sldId="276"/>
            <ac:picMk id="27" creationId="{BF60B1B6-A39C-D7F2-E7D0-42DC842B9980}"/>
          </ac:picMkLst>
        </pc:picChg>
        <pc:picChg chg="del">
          <ac:chgData name="Laura Oathout" userId="6ff55ba14486fe89" providerId="LiveId" clId="{C191043C-8AC1-41A9-8DEA-283D5B780A1A}" dt="2023-03-04T00:29:17.947" v="407"/>
          <ac:picMkLst>
            <pc:docMk/>
            <pc:sldMk cId="2425234846" sldId="276"/>
            <ac:picMk id="30" creationId="{2C31247D-C9DA-5082-BEFB-64C7C9C22544}"/>
          </ac:picMkLst>
        </pc:picChg>
      </pc:sldChg>
      <pc:sldChg chg="delSp mod setBg">
        <pc:chgData name="Laura Oathout" userId="6ff55ba14486fe89" providerId="LiveId" clId="{C191043C-8AC1-41A9-8DEA-283D5B780A1A}" dt="2023-03-04T00:29:17.918" v="377"/>
        <pc:sldMkLst>
          <pc:docMk/>
          <pc:sldMk cId="253098034" sldId="277"/>
        </pc:sldMkLst>
        <pc:spChg chg="del">
          <ac:chgData name="Laura Oathout" userId="6ff55ba14486fe89" providerId="LiveId" clId="{C191043C-8AC1-41A9-8DEA-283D5B780A1A}" dt="2023-03-04T00:29:17.882" v="333"/>
          <ac:spMkLst>
            <pc:docMk/>
            <pc:sldMk cId="253098034" sldId="277"/>
            <ac:spMk id="2" creationId="{005868F1-D0A5-DB3F-0844-D0A1599682B8}"/>
          </ac:spMkLst>
        </pc:spChg>
        <pc:spChg chg="del">
          <ac:chgData name="Laura Oathout" userId="6ff55ba14486fe89" providerId="LiveId" clId="{C191043C-8AC1-41A9-8DEA-283D5B780A1A}" dt="2023-03-04T00:29:17.879" v="327"/>
          <ac:spMkLst>
            <pc:docMk/>
            <pc:sldMk cId="253098034" sldId="277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881" v="329"/>
          <ac:spMkLst>
            <pc:docMk/>
            <pc:sldMk cId="253098034" sldId="277"/>
            <ac:spMk id="6" creationId="{2BF94C37-8415-8415-059D-A796D0082A2C}"/>
          </ac:spMkLst>
        </pc:spChg>
        <pc:spChg chg="del">
          <ac:chgData name="Laura Oathout" userId="6ff55ba14486fe89" providerId="LiveId" clId="{C191043C-8AC1-41A9-8DEA-283D5B780A1A}" dt="2023-03-04T00:29:17.901" v="373"/>
          <ac:spMkLst>
            <pc:docMk/>
            <pc:sldMk cId="253098034" sldId="277"/>
            <ac:spMk id="12" creationId="{35550C80-37AE-64D3-F634-51B98CF20A0F}"/>
          </ac:spMkLst>
        </pc:spChg>
        <pc:spChg chg="del">
          <ac:chgData name="Laura Oathout" userId="6ff55ba14486fe89" providerId="LiveId" clId="{C191043C-8AC1-41A9-8DEA-283D5B780A1A}" dt="2023-03-04T00:29:17.902" v="375"/>
          <ac:spMkLst>
            <pc:docMk/>
            <pc:sldMk cId="253098034" sldId="277"/>
            <ac:spMk id="15" creationId="{AC7232C3-15B5-CA31-783C-93B756F8195E}"/>
          </ac:spMkLst>
        </pc:spChg>
        <pc:spChg chg="del">
          <ac:chgData name="Laura Oathout" userId="6ff55ba14486fe89" providerId="LiveId" clId="{C191043C-8AC1-41A9-8DEA-283D5B780A1A}" dt="2023-03-04T00:29:17.896" v="361"/>
          <ac:spMkLst>
            <pc:docMk/>
            <pc:sldMk cId="253098034" sldId="277"/>
            <ac:spMk id="16" creationId="{4C29B0F5-633F-75CD-31F3-B4C819B0E41C}"/>
          </ac:spMkLst>
        </pc:spChg>
        <pc:spChg chg="del">
          <ac:chgData name="Laura Oathout" userId="6ff55ba14486fe89" providerId="LiveId" clId="{C191043C-8AC1-41A9-8DEA-283D5B780A1A}" dt="2023-03-04T00:29:17.891" v="351"/>
          <ac:spMkLst>
            <pc:docMk/>
            <pc:sldMk cId="253098034" sldId="277"/>
            <ac:spMk id="17" creationId="{D91CEF05-FC96-CC64-C523-75C3E2F12EE0}"/>
          </ac:spMkLst>
        </pc:spChg>
        <pc:spChg chg="del">
          <ac:chgData name="Laura Oathout" userId="6ff55ba14486fe89" providerId="LiveId" clId="{C191043C-8AC1-41A9-8DEA-283D5B780A1A}" dt="2023-03-04T00:29:17.894" v="357"/>
          <ac:spMkLst>
            <pc:docMk/>
            <pc:sldMk cId="253098034" sldId="277"/>
            <ac:spMk id="18" creationId="{D7E0D3A6-4084-9BB8-5B1C-97E2A16A81D9}"/>
          </ac:spMkLst>
        </pc:spChg>
        <pc:spChg chg="del">
          <ac:chgData name="Laura Oathout" userId="6ff55ba14486fe89" providerId="LiveId" clId="{C191043C-8AC1-41A9-8DEA-283D5B780A1A}" dt="2023-03-04T00:29:17.895" v="359"/>
          <ac:spMkLst>
            <pc:docMk/>
            <pc:sldMk cId="253098034" sldId="277"/>
            <ac:spMk id="20" creationId="{DBB2627D-CA85-9C81-3374-D13E526318CF}"/>
          </ac:spMkLst>
        </pc:spChg>
        <pc:spChg chg="del">
          <ac:chgData name="Laura Oathout" userId="6ff55ba14486fe89" providerId="LiveId" clId="{C191043C-8AC1-41A9-8DEA-283D5B780A1A}" dt="2023-03-04T00:29:17.890" v="349"/>
          <ac:spMkLst>
            <pc:docMk/>
            <pc:sldMk cId="253098034" sldId="277"/>
            <ac:spMk id="29" creationId="{FAC88045-7B7D-9F7D-FC21-025A7E415061}"/>
          </ac:spMkLst>
        </pc:spChg>
        <pc:picChg chg="del">
          <ac:chgData name="Laura Oathout" userId="6ff55ba14486fe89" providerId="LiveId" clId="{C191043C-8AC1-41A9-8DEA-283D5B780A1A}" dt="2023-03-04T00:29:17.892" v="353"/>
          <ac:picMkLst>
            <pc:docMk/>
            <pc:sldMk cId="253098034" sldId="277"/>
            <ac:picMk id="3" creationId="{553BCA3C-48AC-62AF-B7D1-EBDE3A0C9024}"/>
          </ac:picMkLst>
        </pc:picChg>
        <pc:picChg chg="del">
          <ac:chgData name="Laura Oathout" userId="6ff55ba14486fe89" providerId="LiveId" clId="{C191043C-8AC1-41A9-8DEA-283D5B780A1A}" dt="2023-03-04T00:29:17.889" v="347"/>
          <ac:picMkLst>
            <pc:docMk/>
            <pc:sldMk cId="253098034" sldId="277"/>
            <ac:picMk id="4" creationId="{9CCCDB01-7425-03B3-0D7C-E45F1C507E70}"/>
          </ac:picMkLst>
        </pc:picChg>
        <pc:picChg chg="del">
          <ac:chgData name="Laura Oathout" userId="6ff55ba14486fe89" providerId="LiveId" clId="{C191043C-8AC1-41A9-8DEA-283D5B780A1A}" dt="2023-03-04T00:29:17.892" v="355"/>
          <ac:picMkLst>
            <pc:docMk/>
            <pc:sldMk cId="253098034" sldId="277"/>
            <ac:picMk id="7" creationId="{2BC7B58C-9350-139E-5ACC-F0D40BBCE374}"/>
          </ac:picMkLst>
        </pc:picChg>
        <pc:picChg chg="del">
          <ac:chgData name="Laura Oathout" userId="6ff55ba14486fe89" providerId="LiveId" clId="{C191043C-8AC1-41A9-8DEA-283D5B780A1A}" dt="2023-03-04T00:29:17.882" v="331"/>
          <ac:picMkLst>
            <pc:docMk/>
            <pc:sldMk cId="253098034" sldId="277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883" v="335"/>
          <ac:picMkLst>
            <pc:docMk/>
            <pc:sldMk cId="253098034" sldId="277"/>
            <ac:picMk id="9" creationId="{2BCAECEF-65DB-E355-4E89-3793F9B28E8A}"/>
          </ac:picMkLst>
        </pc:picChg>
        <pc:picChg chg="del">
          <ac:chgData name="Laura Oathout" userId="6ff55ba14486fe89" providerId="LiveId" clId="{C191043C-8AC1-41A9-8DEA-283D5B780A1A}" dt="2023-03-04T00:29:17.885" v="339"/>
          <ac:picMkLst>
            <pc:docMk/>
            <pc:sldMk cId="253098034" sldId="277"/>
            <ac:picMk id="10" creationId="{1792D194-C489-56E5-F279-B34C292FD5AB}"/>
          </ac:picMkLst>
        </pc:picChg>
        <pc:picChg chg="del">
          <ac:chgData name="Laura Oathout" userId="6ff55ba14486fe89" providerId="LiveId" clId="{C191043C-8AC1-41A9-8DEA-283D5B780A1A}" dt="2023-03-04T00:29:17.887" v="343"/>
          <ac:picMkLst>
            <pc:docMk/>
            <pc:sldMk cId="253098034" sldId="277"/>
            <ac:picMk id="11" creationId="{3A5864B1-792C-D2FE-6FE3-C1B789012141}"/>
          </ac:picMkLst>
        </pc:picChg>
        <pc:picChg chg="del">
          <ac:chgData name="Laura Oathout" userId="6ff55ba14486fe89" providerId="LiveId" clId="{C191043C-8AC1-41A9-8DEA-283D5B780A1A}" dt="2023-03-04T00:29:17.884" v="337"/>
          <ac:picMkLst>
            <pc:docMk/>
            <pc:sldMk cId="253098034" sldId="277"/>
            <ac:picMk id="13" creationId="{8029F13F-8E3B-52C6-B0BC-0DC6F7770283}"/>
          </ac:picMkLst>
        </pc:picChg>
        <pc:picChg chg="del">
          <ac:chgData name="Laura Oathout" userId="6ff55ba14486fe89" providerId="LiveId" clId="{C191043C-8AC1-41A9-8DEA-283D5B780A1A}" dt="2023-03-04T00:29:17.897" v="363"/>
          <ac:picMkLst>
            <pc:docMk/>
            <pc:sldMk cId="253098034" sldId="277"/>
            <ac:picMk id="14" creationId="{8453D1FC-149F-8CC2-9BBC-6C306A263423}"/>
          </ac:picMkLst>
        </pc:picChg>
        <pc:picChg chg="del">
          <ac:chgData name="Laura Oathout" userId="6ff55ba14486fe89" providerId="LiveId" clId="{C191043C-8AC1-41A9-8DEA-283D5B780A1A}" dt="2023-03-04T00:29:17.886" v="341"/>
          <ac:picMkLst>
            <pc:docMk/>
            <pc:sldMk cId="253098034" sldId="277"/>
            <ac:picMk id="19" creationId="{4D521730-DB52-31B1-371A-6BF73BEB1990}"/>
          </ac:picMkLst>
        </pc:picChg>
        <pc:picChg chg="del">
          <ac:chgData name="Laura Oathout" userId="6ff55ba14486fe89" providerId="LiveId" clId="{C191043C-8AC1-41A9-8DEA-283D5B780A1A}" dt="2023-03-04T00:29:17.898" v="365"/>
          <ac:picMkLst>
            <pc:docMk/>
            <pc:sldMk cId="253098034" sldId="277"/>
            <ac:picMk id="23" creationId="{3C790F5B-8FFF-7E4D-10FB-BACCF0F107A1}"/>
          </ac:picMkLst>
        </pc:picChg>
        <pc:picChg chg="del">
          <ac:chgData name="Laura Oathout" userId="6ff55ba14486fe89" providerId="LiveId" clId="{C191043C-8AC1-41A9-8DEA-283D5B780A1A}" dt="2023-03-04T00:29:17.898" v="367"/>
          <ac:picMkLst>
            <pc:docMk/>
            <pc:sldMk cId="253098034" sldId="277"/>
            <ac:picMk id="28" creationId="{89CF713D-7053-F898-5165-F1007F2A3618}"/>
          </ac:picMkLst>
        </pc:picChg>
        <pc:picChg chg="del">
          <ac:chgData name="Laura Oathout" userId="6ff55ba14486fe89" providerId="LiveId" clId="{C191043C-8AC1-41A9-8DEA-283D5B780A1A}" dt="2023-03-04T00:29:17.888" v="345"/>
          <ac:picMkLst>
            <pc:docMk/>
            <pc:sldMk cId="253098034" sldId="277"/>
            <ac:picMk id="30" creationId="{2C31247D-C9DA-5082-BEFB-64C7C9C22544}"/>
          </ac:picMkLst>
        </pc:picChg>
        <pc:picChg chg="del">
          <ac:chgData name="Laura Oathout" userId="6ff55ba14486fe89" providerId="LiveId" clId="{C191043C-8AC1-41A9-8DEA-283D5B780A1A}" dt="2023-03-04T00:29:17.899" v="369"/>
          <ac:picMkLst>
            <pc:docMk/>
            <pc:sldMk cId="253098034" sldId="277"/>
            <ac:picMk id="32" creationId="{173F7216-8038-70E0-DAE2-476A584C3237}"/>
          </ac:picMkLst>
        </pc:picChg>
        <pc:picChg chg="del">
          <ac:chgData name="Laura Oathout" userId="6ff55ba14486fe89" providerId="LiveId" clId="{C191043C-8AC1-41A9-8DEA-283D5B780A1A}" dt="2023-03-04T00:29:17.900" v="371"/>
          <ac:picMkLst>
            <pc:docMk/>
            <pc:sldMk cId="253098034" sldId="277"/>
            <ac:picMk id="34" creationId="{897A61B3-36C9-B19B-115D-FFE77C2FFBDE}"/>
          </ac:picMkLst>
        </pc:picChg>
      </pc:sldChg>
      <pc:sldChg chg="delSp mod setBg">
        <pc:chgData name="Laura Oathout" userId="6ff55ba14486fe89" providerId="LiveId" clId="{C191043C-8AC1-41A9-8DEA-283D5B780A1A}" dt="2023-03-04T00:29:17.352" v="41"/>
        <pc:sldMkLst>
          <pc:docMk/>
          <pc:sldMk cId="3740467103" sldId="278"/>
        </pc:sldMkLst>
        <pc:spChg chg="del">
          <ac:chgData name="Laura Oathout" userId="6ff55ba14486fe89" providerId="LiveId" clId="{C191043C-8AC1-41A9-8DEA-283D5B780A1A}" dt="2023-03-04T00:29:17.315" v="33"/>
          <ac:spMkLst>
            <pc:docMk/>
            <pc:sldMk cId="3740467103" sldId="278"/>
            <ac:spMk id="2" creationId="{005868F1-D0A5-DB3F-0844-D0A1599682B8}"/>
          </ac:spMkLst>
        </pc:spChg>
        <pc:spChg chg="del">
          <ac:chgData name="Laura Oathout" userId="6ff55ba14486fe89" providerId="LiveId" clId="{C191043C-8AC1-41A9-8DEA-283D5B780A1A}" dt="2023-03-04T00:29:17.316" v="35"/>
          <ac:spMkLst>
            <pc:docMk/>
            <pc:sldMk cId="3740467103" sldId="278"/>
            <ac:spMk id="3" creationId="{56D9A05F-D8B5-E2B6-50CF-D9CF9D445D4A}"/>
          </ac:spMkLst>
        </pc:spChg>
        <pc:spChg chg="del">
          <ac:chgData name="Laura Oathout" userId="6ff55ba14486fe89" providerId="LiveId" clId="{C191043C-8AC1-41A9-8DEA-283D5B780A1A}" dt="2023-03-04T00:29:17.311" v="25"/>
          <ac:spMkLst>
            <pc:docMk/>
            <pc:sldMk cId="3740467103" sldId="278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312" v="27"/>
          <ac:spMkLst>
            <pc:docMk/>
            <pc:sldMk cId="3740467103" sldId="278"/>
            <ac:spMk id="6" creationId="{2BF94C37-8415-8415-059D-A796D0082A2C}"/>
          </ac:spMkLst>
        </pc:spChg>
        <pc:spChg chg="del">
          <ac:chgData name="Laura Oathout" userId="6ff55ba14486fe89" providerId="LiveId" clId="{C191043C-8AC1-41A9-8DEA-283D5B780A1A}" dt="2023-03-04T00:29:17.320" v="39"/>
          <ac:spMkLst>
            <pc:docMk/>
            <pc:sldMk cId="3740467103" sldId="278"/>
            <ac:spMk id="13" creationId="{CCD0C8E7-F09C-3148-CD8B-34AF06473A81}"/>
          </ac:spMkLst>
        </pc:spChg>
        <pc:picChg chg="del">
          <ac:chgData name="Laura Oathout" userId="6ff55ba14486fe89" providerId="LiveId" clId="{C191043C-8AC1-41A9-8DEA-283D5B780A1A}" dt="2023-03-04T00:29:17.313" v="29"/>
          <ac:picMkLst>
            <pc:docMk/>
            <pc:sldMk cId="3740467103" sldId="278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318" v="37"/>
          <ac:picMkLst>
            <pc:docMk/>
            <pc:sldMk cId="3740467103" sldId="278"/>
            <ac:picMk id="9" creationId="{ABEAE518-2401-15D0-A2F6-57A17371A580}"/>
          </ac:picMkLst>
        </pc:picChg>
        <pc:picChg chg="del">
          <ac:chgData name="Laura Oathout" userId="6ff55ba14486fe89" providerId="LiveId" clId="{C191043C-8AC1-41A9-8DEA-283D5B780A1A}" dt="2023-03-04T00:29:17.314" v="31"/>
          <ac:picMkLst>
            <pc:docMk/>
            <pc:sldMk cId="3740467103" sldId="278"/>
            <ac:picMk id="12" creationId="{E093141B-C3C3-7DE4-8A3D-3EFF90A5678F}"/>
          </ac:picMkLst>
        </pc:picChg>
      </pc:sldChg>
      <pc:sldChg chg="delSp mod setBg">
        <pc:chgData name="Laura Oathout" userId="6ff55ba14486fe89" providerId="LiveId" clId="{C191043C-8AC1-41A9-8DEA-283D5B780A1A}" dt="2023-03-04T00:29:17.782" v="265"/>
        <pc:sldMkLst>
          <pc:docMk/>
          <pc:sldMk cId="2608982111" sldId="279"/>
        </pc:sldMkLst>
        <pc:spChg chg="del">
          <ac:chgData name="Laura Oathout" userId="6ff55ba14486fe89" providerId="LiveId" clId="{C191043C-8AC1-41A9-8DEA-283D5B780A1A}" dt="2023-03-04T00:29:17.753" v="237"/>
          <ac:spMkLst>
            <pc:docMk/>
            <pc:sldMk cId="2608982111" sldId="279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755" v="239"/>
          <ac:spMkLst>
            <pc:docMk/>
            <pc:sldMk cId="2608982111" sldId="279"/>
            <ac:spMk id="6" creationId="{2BF94C37-8415-8415-059D-A796D0082A2C}"/>
          </ac:spMkLst>
        </pc:spChg>
        <pc:spChg chg="del">
          <ac:chgData name="Laura Oathout" userId="6ff55ba14486fe89" providerId="LiveId" clId="{C191043C-8AC1-41A9-8DEA-283D5B780A1A}" dt="2023-03-04T00:29:17.761" v="253"/>
          <ac:spMkLst>
            <pc:docMk/>
            <pc:sldMk cId="2608982111" sldId="279"/>
            <ac:spMk id="17" creationId="{D91CEF05-FC96-CC64-C523-75C3E2F12EE0}"/>
          </ac:spMkLst>
        </pc:spChg>
        <pc:spChg chg="del">
          <ac:chgData name="Laura Oathout" userId="6ff55ba14486fe89" providerId="LiveId" clId="{C191043C-8AC1-41A9-8DEA-283D5B780A1A}" dt="2023-03-04T00:29:17.762" v="255"/>
          <ac:spMkLst>
            <pc:docMk/>
            <pc:sldMk cId="2608982111" sldId="279"/>
            <ac:spMk id="22" creationId="{90F2793D-44F9-0D1E-9DCC-3A3D1D1145DF}"/>
          </ac:spMkLst>
        </pc:spChg>
        <pc:spChg chg="del">
          <ac:chgData name="Laura Oathout" userId="6ff55ba14486fe89" providerId="LiveId" clId="{C191043C-8AC1-41A9-8DEA-283D5B780A1A}" dt="2023-03-04T00:29:17.760" v="251"/>
          <ac:spMkLst>
            <pc:docMk/>
            <pc:sldMk cId="2608982111" sldId="279"/>
            <ac:spMk id="29" creationId="{FAC88045-7B7D-9F7D-FC21-025A7E415061}"/>
          </ac:spMkLst>
        </pc:spChg>
        <pc:spChg chg="del">
          <ac:chgData name="Laura Oathout" userId="6ff55ba14486fe89" providerId="LiveId" clId="{C191043C-8AC1-41A9-8DEA-283D5B780A1A}" dt="2023-03-04T00:29:17.764" v="261"/>
          <ac:spMkLst>
            <pc:docMk/>
            <pc:sldMk cId="2608982111" sldId="279"/>
            <ac:spMk id="31" creationId="{0DB892BF-6EAF-4AA6-0AFD-534E4D0AAE11}"/>
          </ac:spMkLst>
        </pc:spChg>
        <pc:picChg chg="del">
          <ac:chgData name="Laura Oathout" userId="6ff55ba14486fe89" providerId="LiveId" clId="{C191043C-8AC1-41A9-8DEA-283D5B780A1A}" dt="2023-03-04T00:29:17.756" v="241"/>
          <ac:picMkLst>
            <pc:docMk/>
            <pc:sldMk cId="2608982111" sldId="279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756" v="243"/>
          <ac:picMkLst>
            <pc:docMk/>
            <pc:sldMk cId="2608982111" sldId="279"/>
            <ac:picMk id="9" creationId="{2BCAECEF-65DB-E355-4E89-3793F9B28E8A}"/>
          </ac:picMkLst>
        </pc:picChg>
        <pc:picChg chg="del">
          <ac:chgData name="Laura Oathout" userId="6ff55ba14486fe89" providerId="LiveId" clId="{C191043C-8AC1-41A9-8DEA-283D5B780A1A}" dt="2023-03-04T00:29:17.758" v="247"/>
          <ac:picMkLst>
            <pc:docMk/>
            <pc:sldMk cId="2608982111" sldId="279"/>
            <ac:picMk id="11" creationId="{3A5864B1-792C-D2FE-6FE3-C1B789012141}"/>
          </ac:picMkLst>
        </pc:picChg>
        <pc:picChg chg="del">
          <ac:chgData name="Laura Oathout" userId="6ff55ba14486fe89" providerId="LiveId" clId="{C191043C-8AC1-41A9-8DEA-283D5B780A1A}" dt="2023-03-04T00:29:17.757" v="245"/>
          <ac:picMkLst>
            <pc:docMk/>
            <pc:sldMk cId="2608982111" sldId="279"/>
            <ac:picMk id="19" creationId="{4D521730-DB52-31B1-371A-6BF73BEB1990}"/>
          </ac:picMkLst>
        </pc:picChg>
        <pc:picChg chg="del">
          <ac:chgData name="Laura Oathout" userId="6ff55ba14486fe89" providerId="LiveId" clId="{C191043C-8AC1-41A9-8DEA-283D5B780A1A}" dt="2023-03-04T00:29:17.762" v="257"/>
          <ac:picMkLst>
            <pc:docMk/>
            <pc:sldMk cId="2608982111" sldId="279"/>
            <ac:picMk id="25" creationId="{C43A230C-626A-F1D2-1FB5-898F1150E6CE}"/>
          </ac:picMkLst>
        </pc:picChg>
        <pc:picChg chg="del">
          <ac:chgData name="Laura Oathout" userId="6ff55ba14486fe89" providerId="LiveId" clId="{C191043C-8AC1-41A9-8DEA-283D5B780A1A}" dt="2023-03-04T00:29:17.763" v="259"/>
          <ac:picMkLst>
            <pc:docMk/>
            <pc:sldMk cId="2608982111" sldId="279"/>
            <ac:picMk id="27" creationId="{473DF90A-35B8-8D20-88EA-9D56208BEB12}"/>
          </ac:picMkLst>
        </pc:picChg>
        <pc:picChg chg="del">
          <ac:chgData name="Laura Oathout" userId="6ff55ba14486fe89" providerId="LiveId" clId="{C191043C-8AC1-41A9-8DEA-283D5B780A1A}" dt="2023-03-04T00:29:17.759" v="249"/>
          <ac:picMkLst>
            <pc:docMk/>
            <pc:sldMk cId="2608982111" sldId="279"/>
            <ac:picMk id="30" creationId="{2C31247D-C9DA-5082-BEFB-64C7C9C22544}"/>
          </ac:picMkLst>
        </pc:picChg>
        <pc:picChg chg="del">
          <ac:chgData name="Laura Oathout" userId="6ff55ba14486fe89" providerId="LiveId" clId="{C191043C-8AC1-41A9-8DEA-283D5B780A1A}" dt="2023-03-04T00:29:17.765" v="263"/>
          <ac:picMkLst>
            <pc:docMk/>
            <pc:sldMk cId="2608982111" sldId="279"/>
            <ac:picMk id="36" creationId="{ACC3FF29-DE73-F236-4C9B-63D44D26E4AB}"/>
          </ac:picMkLst>
        </pc:picChg>
      </pc:sldChg>
      <pc:sldChg chg="delSp mod setBg">
        <pc:chgData name="Laura Oathout" userId="6ff55ba14486fe89" providerId="LiveId" clId="{C191043C-8AC1-41A9-8DEA-283D5B780A1A}" dt="2023-03-04T00:29:17.824" v="295"/>
        <pc:sldMkLst>
          <pc:docMk/>
          <pc:sldMk cId="1526458125" sldId="280"/>
        </pc:sldMkLst>
        <pc:spChg chg="del">
          <ac:chgData name="Laura Oathout" userId="6ff55ba14486fe89" providerId="LiveId" clId="{C191043C-8AC1-41A9-8DEA-283D5B780A1A}" dt="2023-03-04T00:29:17.794" v="267"/>
          <ac:spMkLst>
            <pc:docMk/>
            <pc:sldMk cId="1526458125" sldId="280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796" v="269"/>
          <ac:spMkLst>
            <pc:docMk/>
            <pc:sldMk cId="1526458125" sldId="280"/>
            <ac:spMk id="6" creationId="{2BF94C37-8415-8415-059D-A796D0082A2C}"/>
          </ac:spMkLst>
        </pc:spChg>
        <pc:spChg chg="del">
          <ac:chgData name="Laura Oathout" userId="6ff55ba14486fe89" providerId="LiveId" clId="{C191043C-8AC1-41A9-8DEA-283D5B780A1A}" dt="2023-03-04T00:29:17.802" v="283"/>
          <ac:spMkLst>
            <pc:docMk/>
            <pc:sldMk cId="1526458125" sldId="280"/>
            <ac:spMk id="17" creationId="{D91CEF05-FC96-CC64-C523-75C3E2F12EE0}"/>
          </ac:spMkLst>
        </pc:spChg>
        <pc:spChg chg="del">
          <ac:chgData name="Laura Oathout" userId="6ff55ba14486fe89" providerId="LiveId" clId="{C191043C-8AC1-41A9-8DEA-283D5B780A1A}" dt="2023-03-04T00:29:17.805" v="289"/>
          <ac:spMkLst>
            <pc:docMk/>
            <pc:sldMk cId="1526458125" sldId="280"/>
            <ac:spMk id="22" creationId="{90F2793D-44F9-0D1E-9DCC-3A3D1D1145DF}"/>
          </ac:spMkLst>
        </pc:spChg>
        <pc:spChg chg="del">
          <ac:chgData name="Laura Oathout" userId="6ff55ba14486fe89" providerId="LiveId" clId="{C191043C-8AC1-41A9-8DEA-283D5B780A1A}" dt="2023-03-04T00:29:17.801" v="281"/>
          <ac:spMkLst>
            <pc:docMk/>
            <pc:sldMk cId="1526458125" sldId="280"/>
            <ac:spMk id="29" creationId="{FAC88045-7B7D-9F7D-FC21-025A7E415061}"/>
          </ac:spMkLst>
        </pc:spChg>
        <pc:spChg chg="del">
          <ac:chgData name="Laura Oathout" userId="6ff55ba14486fe89" providerId="LiveId" clId="{C191043C-8AC1-41A9-8DEA-283D5B780A1A}" dt="2023-03-04T00:29:17.804" v="287"/>
          <ac:spMkLst>
            <pc:docMk/>
            <pc:sldMk cId="1526458125" sldId="280"/>
            <ac:spMk id="31" creationId="{0DB892BF-6EAF-4AA6-0AFD-534E4D0AAE11}"/>
          </ac:spMkLst>
        </pc:spChg>
        <pc:picChg chg="del">
          <ac:chgData name="Laura Oathout" userId="6ff55ba14486fe89" providerId="LiveId" clId="{C191043C-8AC1-41A9-8DEA-283D5B780A1A}" dt="2023-03-04T00:29:17.806" v="291"/>
          <ac:picMkLst>
            <pc:docMk/>
            <pc:sldMk cId="1526458125" sldId="280"/>
            <ac:picMk id="2" creationId="{D04C261B-161F-C916-E41A-311A2C9177AF}"/>
          </ac:picMkLst>
        </pc:picChg>
        <pc:picChg chg="del">
          <ac:chgData name="Laura Oathout" userId="6ff55ba14486fe89" providerId="LiveId" clId="{C191043C-8AC1-41A9-8DEA-283D5B780A1A}" dt="2023-03-04T00:29:17.807" v="293"/>
          <ac:picMkLst>
            <pc:docMk/>
            <pc:sldMk cId="1526458125" sldId="280"/>
            <ac:picMk id="3" creationId="{F08DBEED-0964-CD78-671E-D45E0789CA62}"/>
          </ac:picMkLst>
        </pc:picChg>
        <pc:picChg chg="del">
          <ac:chgData name="Laura Oathout" userId="6ff55ba14486fe89" providerId="LiveId" clId="{C191043C-8AC1-41A9-8DEA-283D5B780A1A}" dt="2023-03-04T00:29:17.797" v="271"/>
          <ac:picMkLst>
            <pc:docMk/>
            <pc:sldMk cId="1526458125" sldId="280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798" v="273"/>
          <ac:picMkLst>
            <pc:docMk/>
            <pc:sldMk cId="1526458125" sldId="280"/>
            <ac:picMk id="9" creationId="{2BCAECEF-65DB-E355-4E89-3793F9B28E8A}"/>
          </ac:picMkLst>
        </pc:picChg>
        <pc:picChg chg="del">
          <ac:chgData name="Laura Oathout" userId="6ff55ba14486fe89" providerId="LiveId" clId="{C191043C-8AC1-41A9-8DEA-283D5B780A1A}" dt="2023-03-04T00:29:17.799" v="277"/>
          <ac:picMkLst>
            <pc:docMk/>
            <pc:sldMk cId="1526458125" sldId="280"/>
            <ac:picMk id="11" creationId="{3A5864B1-792C-D2FE-6FE3-C1B789012141}"/>
          </ac:picMkLst>
        </pc:picChg>
        <pc:picChg chg="del">
          <ac:chgData name="Laura Oathout" userId="6ff55ba14486fe89" providerId="LiveId" clId="{C191043C-8AC1-41A9-8DEA-283D5B780A1A}" dt="2023-03-04T00:29:17.799" v="275"/>
          <ac:picMkLst>
            <pc:docMk/>
            <pc:sldMk cId="1526458125" sldId="280"/>
            <ac:picMk id="19" creationId="{4D521730-DB52-31B1-371A-6BF73BEB1990}"/>
          </ac:picMkLst>
        </pc:picChg>
        <pc:picChg chg="del">
          <ac:chgData name="Laura Oathout" userId="6ff55ba14486fe89" providerId="LiveId" clId="{C191043C-8AC1-41A9-8DEA-283D5B780A1A}" dt="2023-03-04T00:29:17.803" v="285"/>
          <ac:picMkLst>
            <pc:docMk/>
            <pc:sldMk cId="1526458125" sldId="280"/>
            <ac:picMk id="27" creationId="{473DF90A-35B8-8D20-88EA-9D56208BEB12}"/>
          </ac:picMkLst>
        </pc:picChg>
        <pc:picChg chg="del">
          <ac:chgData name="Laura Oathout" userId="6ff55ba14486fe89" providerId="LiveId" clId="{C191043C-8AC1-41A9-8DEA-283D5B780A1A}" dt="2023-03-04T00:29:17.800" v="279"/>
          <ac:picMkLst>
            <pc:docMk/>
            <pc:sldMk cId="1526458125" sldId="280"/>
            <ac:picMk id="30" creationId="{2C31247D-C9DA-5082-BEFB-64C7C9C22544}"/>
          </ac:picMkLst>
        </pc:picChg>
      </pc:sldChg>
      <pc:sldChg chg="delSp mod setBg">
        <pc:chgData name="Laura Oathout" userId="6ff55ba14486fe89" providerId="LiveId" clId="{C191043C-8AC1-41A9-8DEA-283D5B780A1A}" dt="2023-03-04T00:29:17.865" v="325"/>
        <pc:sldMkLst>
          <pc:docMk/>
          <pc:sldMk cId="3088218483" sldId="281"/>
        </pc:sldMkLst>
        <pc:spChg chg="del">
          <ac:chgData name="Laura Oathout" userId="6ff55ba14486fe89" providerId="LiveId" clId="{C191043C-8AC1-41A9-8DEA-283D5B780A1A}" dt="2023-03-04T00:29:17.838" v="297"/>
          <ac:spMkLst>
            <pc:docMk/>
            <pc:sldMk cId="3088218483" sldId="281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840" v="299"/>
          <ac:spMkLst>
            <pc:docMk/>
            <pc:sldMk cId="3088218483" sldId="281"/>
            <ac:spMk id="6" creationId="{2BF94C37-8415-8415-059D-A796D0082A2C}"/>
          </ac:spMkLst>
        </pc:spChg>
        <pc:spChg chg="del">
          <ac:chgData name="Laura Oathout" userId="6ff55ba14486fe89" providerId="LiveId" clId="{C191043C-8AC1-41A9-8DEA-283D5B780A1A}" dt="2023-03-04T00:29:17.844" v="309"/>
          <ac:spMkLst>
            <pc:docMk/>
            <pc:sldMk cId="3088218483" sldId="281"/>
            <ac:spMk id="17" creationId="{D91CEF05-FC96-CC64-C523-75C3E2F12EE0}"/>
          </ac:spMkLst>
        </pc:spChg>
        <pc:spChg chg="del">
          <ac:chgData name="Laura Oathout" userId="6ff55ba14486fe89" providerId="LiveId" clId="{C191043C-8AC1-41A9-8DEA-283D5B780A1A}" dt="2023-03-04T00:29:17.848" v="319"/>
          <ac:spMkLst>
            <pc:docMk/>
            <pc:sldMk cId="3088218483" sldId="281"/>
            <ac:spMk id="22" creationId="{90F2793D-44F9-0D1E-9DCC-3A3D1D1145DF}"/>
          </ac:spMkLst>
        </pc:spChg>
        <pc:spChg chg="del">
          <ac:chgData name="Laura Oathout" userId="6ff55ba14486fe89" providerId="LiveId" clId="{C191043C-8AC1-41A9-8DEA-283D5B780A1A}" dt="2023-03-04T00:29:17.846" v="313"/>
          <ac:spMkLst>
            <pc:docMk/>
            <pc:sldMk cId="3088218483" sldId="281"/>
            <ac:spMk id="29" creationId="{FAC88045-7B7D-9F7D-FC21-025A7E415061}"/>
          </ac:spMkLst>
        </pc:spChg>
        <pc:spChg chg="del">
          <ac:chgData name="Laura Oathout" userId="6ff55ba14486fe89" providerId="LiveId" clId="{C191043C-8AC1-41A9-8DEA-283D5B780A1A}" dt="2023-03-04T00:29:17.848" v="317"/>
          <ac:spMkLst>
            <pc:docMk/>
            <pc:sldMk cId="3088218483" sldId="281"/>
            <ac:spMk id="31" creationId="{0DB892BF-6EAF-4AA6-0AFD-534E4D0AAE11}"/>
          </ac:spMkLst>
        </pc:spChg>
        <pc:picChg chg="del">
          <ac:chgData name="Laura Oathout" userId="6ff55ba14486fe89" providerId="LiveId" clId="{C191043C-8AC1-41A9-8DEA-283D5B780A1A}" dt="2023-03-04T00:29:17.849" v="321"/>
          <ac:picMkLst>
            <pc:docMk/>
            <pc:sldMk cId="3088218483" sldId="281"/>
            <ac:picMk id="4" creationId="{C9F134DB-AEF5-4AA0-BBE9-967E60EB27BC}"/>
          </ac:picMkLst>
        </pc:picChg>
        <pc:picChg chg="del">
          <ac:chgData name="Laura Oathout" userId="6ff55ba14486fe89" providerId="LiveId" clId="{C191043C-8AC1-41A9-8DEA-283D5B780A1A}" dt="2023-03-04T00:29:17.841" v="301"/>
          <ac:picMkLst>
            <pc:docMk/>
            <pc:sldMk cId="3088218483" sldId="281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842" v="303"/>
          <ac:picMkLst>
            <pc:docMk/>
            <pc:sldMk cId="3088218483" sldId="281"/>
            <ac:picMk id="9" creationId="{2BCAECEF-65DB-E355-4E89-3793F9B28E8A}"/>
          </ac:picMkLst>
        </pc:picChg>
        <pc:picChg chg="del">
          <ac:chgData name="Laura Oathout" userId="6ff55ba14486fe89" providerId="LiveId" clId="{C191043C-8AC1-41A9-8DEA-283D5B780A1A}" dt="2023-03-04T00:29:17.850" v="323"/>
          <ac:picMkLst>
            <pc:docMk/>
            <pc:sldMk cId="3088218483" sldId="281"/>
            <ac:picMk id="10" creationId="{F9849CDA-99C8-294E-E5F9-38184E2A8A6D}"/>
          </ac:picMkLst>
        </pc:picChg>
        <pc:picChg chg="del">
          <ac:chgData name="Laura Oathout" userId="6ff55ba14486fe89" providerId="LiveId" clId="{C191043C-8AC1-41A9-8DEA-283D5B780A1A}" dt="2023-03-04T00:29:17.843" v="307"/>
          <ac:picMkLst>
            <pc:docMk/>
            <pc:sldMk cId="3088218483" sldId="281"/>
            <ac:picMk id="11" creationId="{3A5864B1-792C-D2FE-6FE3-C1B789012141}"/>
          </ac:picMkLst>
        </pc:picChg>
        <pc:picChg chg="del">
          <ac:chgData name="Laura Oathout" userId="6ff55ba14486fe89" providerId="LiveId" clId="{C191043C-8AC1-41A9-8DEA-283D5B780A1A}" dt="2023-03-04T00:29:17.843" v="305"/>
          <ac:picMkLst>
            <pc:docMk/>
            <pc:sldMk cId="3088218483" sldId="281"/>
            <ac:picMk id="19" creationId="{4D521730-DB52-31B1-371A-6BF73BEB1990}"/>
          </ac:picMkLst>
        </pc:picChg>
        <pc:picChg chg="del">
          <ac:chgData name="Laura Oathout" userId="6ff55ba14486fe89" providerId="LiveId" clId="{C191043C-8AC1-41A9-8DEA-283D5B780A1A}" dt="2023-03-04T00:29:17.847" v="315"/>
          <ac:picMkLst>
            <pc:docMk/>
            <pc:sldMk cId="3088218483" sldId="281"/>
            <ac:picMk id="27" creationId="{473DF90A-35B8-8D20-88EA-9D56208BEB12}"/>
          </ac:picMkLst>
        </pc:picChg>
        <pc:picChg chg="del">
          <ac:chgData name="Laura Oathout" userId="6ff55ba14486fe89" providerId="LiveId" clId="{C191043C-8AC1-41A9-8DEA-283D5B780A1A}" dt="2023-03-04T00:29:17.845" v="311"/>
          <ac:picMkLst>
            <pc:docMk/>
            <pc:sldMk cId="3088218483" sldId="281"/>
            <ac:picMk id="30" creationId="{2C31247D-C9DA-5082-BEFB-64C7C9C22544}"/>
          </ac:picMkLst>
        </pc:picChg>
      </pc:sldChg>
      <pc:sldChg chg="delSp mod setBg">
        <pc:chgData name="Laura Oathout" userId="6ff55ba14486fe89" providerId="LiveId" clId="{C191043C-8AC1-41A9-8DEA-283D5B780A1A}" dt="2023-03-04T00:29:18.008" v="441"/>
        <pc:sldMkLst>
          <pc:docMk/>
          <pc:sldMk cId="1089935410" sldId="282"/>
        </pc:sldMkLst>
        <pc:spChg chg="del">
          <ac:chgData name="Laura Oathout" userId="6ff55ba14486fe89" providerId="LiveId" clId="{C191043C-8AC1-41A9-8DEA-283D5B780A1A}" dt="2023-03-04T00:29:17.982" v="427"/>
          <ac:spMkLst>
            <pc:docMk/>
            <pc:sldMk cId="1089935410" sldId="282"/>
            <ac:spMk id="5" creationId="{4E6B3594-9690-3FA1-6023-7BC7D2055EC1}"/>
          </ac:spMkLst>
        </pc:spChg>
        <pc:spChg chg="del">
          <ac:chgData name="Laura Oathout" userId="6ff55ba14486fe89" providerId="LiveId" clId="{C191043C-8AC1-41A9-8DEA-283D5B780A1A}" dt="2023-03-04T00:29:17.985" v="429"/>
          <ac:spMkLst>
            <pc:docMk/>
            <pc:sldMk cId="1089935410" sldId="282"/>
            <ac:spMk id="6" creationId="{2BF94C37-8415-8415-059D-A796D0082A2C}"/>
          </ac:spMkLst>
        </pc:spChg>
        <pc:spChg chg="del">
          <ac:chgData name="Laura Oathout" userId="6ff55ba14486fe89" providerId="LiveId" clId="{C191043C-8AC1-41A9-8DEA-283D5B780A1A}" dt="2023-03-04T00:29:17.988" v="437"/>
          <ac:spMkLst>
            <pc:docMk/>
            <pc:sldMk cId="1089935410" sldId="282"/>
            <ac:spMk id="22" creationId="{90F2793D-44F9-0D1E-9DCC-3A3D1D1145DF}"/>
          </ac:spMkLst>
        </pc:spChg>
        <pc:spChg chg="del">
          <ac:chgData name="Laura Oathout" userId="6ff55ba14486fe89" providerId="LiveId" clId="{C191043C-8AC1-41A9-8DEA-283D5B780A1A}" dt="2023-03-04T00:29:17.987" v="435"/>
          <ac:spMkLst>
            <pc:docMk/>
            <pc:sldMk cId="1089935410" sldId="282"/>
            <ac:spMk id="29" creationId="{FAC88045-7B7D-9F7D-FC21-025A7E415061}"/>
          </ac:spMkLst>
        </pc:spChg>
        <pc:picChg chg="del">
          <ac:chgData name="Laura Oathout" userId="6ff55ba14486fe89" providerId="LiveId" clId="{C191043C-8AC1-41A9-8DEA-283D5B780A1A}" dt="2023-03-04T00:29:17.988" v="439"/>
          <ac:picMkLst>
            <pc:docMk/>
            <pc:sldMk cId="1089935410" sldId="282"/>
            <ac:picMk id="3" creationId="{F3D44223-48AB-9CAD-D171-D15F235D9B85}"/>
          </ac:picMkLst>
        </pc:picChg>
        <pc:picChg chg="del">
          <ac:chgData name="Laura Oathout" userId="6ff55ba14486fe89" providerId="LiveId" clId="{C191043C-8AC1-41A9-8DEA-283D5B780A1A}" dt="2023-03-04T00:29:17.985" v="431"/>
          <ac:picMkLst>
            <pc:docMk/>
            <pc:sldMk cId="1089935410" sldId="282"/>
            <ac:picMk id="8" creationId="{1AB2AE64-9ECF-D3B8-78D4-74660F8CDECD}"/>
          </ac:picMkLst>
        </pc:picChg>
        <pc:picChg chg="del">
          <ac:chgData name="Laura Oathout" userId="6ff55ba14486fe89" providerId="LiveId" clId="{C191043C-8AC1-41A9-8DEA-283D5B780A1A}" dt="2023-03-04T00:29:17.986" v="433"/>
          <ac:picMkLst>
            <pc:docMk/>
            <pc:sldMk cId="1089935410" sldId="282"/>
            <ac:picMk id="30" creationId="{2C31247D-C9DA-5082-BEFB-64C7C9C2254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949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751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321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092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124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35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43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954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43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781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6A50F-5D14-4B89-B260-0B12C5FF7E36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575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6A50F-5D14-4B89-B260-0B12C5FF7E36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93241-1866-4138-84A9-8F90F4011B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13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784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146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1980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907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100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89821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6458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82184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098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2348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9935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467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5973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534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992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5608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868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7723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4893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2024</TotalTime>
  <Words>0</Words>
  <Application>Microsoft Office PowerPoint</Application>
  <PresentationFormat>On-screen Show 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2023-03-02T14:44:16Z</dcterms:created>
  <dcterms:modified xsi:type="dcterms:W3CDTF">2023-03-04T00:29:18Z</dcterms:modified>
</cp:coreProperties>
</file>